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notesMasterIdLst>
    <p:notesMasterId r:id="rId5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76" r:id="rId11"/>
    <p:sldId id="277" r:id="rId12"/>
    <p:sldId id="278" r:id="rId13"/>
    <p:sldId id="279" r:id="rId14"/>
    <p:sldId id="266" r:id="rId15"/>
    <p:sldId id="267" r:id="rId16"/>
    <p:sldId id="274" r:id="rId17"/>
    <p:sldId id="273" r:id="rId18"/>
    <p:sldId id="280" r:id="rId19"/>
    <p:sldId id="288" r:id="rId20"/>
    <p:sldId id="285" r:id="rId21"/>
    <p:sldId id="286" r:id="rId22"/>
    <p:sldId id="287" r:id="rId23"/>
    <p:sldId id="281" r:id="rId24"/>
    <p:sldId id="269" r:id="rId25"/>
    <p:sldId id="282" r:id="rId26"/>
    <p:sldId id="268" r:id="rId27"/>
    <p:sldId id="283" r:id="rId28"/>
    <p:sldId id="289" r:id="rId29"/>
    <p:sldId id="293" r:id="rId30"/>
    <p:sldId id="270" r:id="rId31"/>
    <p:sldId id="271" r:id="rId32"/>
    <p:sldId id="290" r:id="rId33"/>
    <p:sldId id="294" r:id="rId34"/>
    <p:sldId id="295" r:id="rId35"/>
    <p:sldId id="296" r:id="rId36"/>
    <p:sldId id="298" r:id="rId37"/>
    <p:sldId id="297" r:id="rId38"/>
    <p:sldId id="300" r:id="rId39"/>
    <p:sldId id="299" r:id="rId40"/>
    <p:sldId id="291" r:id="rId41"/>
    <p:sldId id="306" r:id="rId42"/>
    <p:sldId id="307" r:id="rId43"/>
    <p:sldId id="309" r:id="rId44"/>
    <p:sldId id="311" r:id="rId45"/>
    <p:sldId id="310" r:id="rId46"/>
    <p:sldId id="308" r:id="rId47"/>
    <p:sldId id="312" r:id="rId48"/>
    <p:sldId id="305" r:id="rId49"/>
    <p:sldId id="301" r:id="rId50"/>
    <p:sldId id="302" r:id="rId51"/>
    <p:sldId id="303" r:id="rId52"/>
    <p:sldId id="292" r:id="rId5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357" autoAdjust="0"/>
    <p:restoredTop sz="94660"/>
  </p:normalViewPr>
  <p:slideViewPr>
    <p:cSldViewPr snapToGrid="0">
      <p:cViewPr varScale="1">
        <p:scale>
          <a:sx n="85" d="100"/>
          <a:sy n="85" d="100"/>
        </p:scale>
        <p:origin x="9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8B3AA9-863B-4059-81FB-A1D84D5BF955}" type="datetimeFigureOut">
              <a:rPr lang="en-GB" smtClean="0"/>
              <a:t>08/02/2023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4B3221-C34B-404B-82E7-BBDFAD99C2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7772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4B3221-C34B-404B-82E7-BBDFAD99C2D8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04970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CD538-A30A-4B69-BC00-27ACA9118F1F}" type="datetimeFigureOut">
              <a:rPr lang="en-GB" smtClean="0"/>
              <a:t>08/02/2023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41911-4739-41D5-8B5D-DF2091DB87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47388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CD538-A30A-4B69-BC00-27ACA9118F1F}" type="datetimeFigureOut">
              <a:rPr lang="en-GB" smtClean="0"/>
              <a:t>08/02/2023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41911-4739-41D5-8B5D-DF2091DB87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79222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CD538-A30A-4B69-BC00-27ACA9118F1F}" type="datetimeFigureOut">
              <a:rPr lang="en-GB" smtClean="0"/>
              <a:t>08/02/2023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41911-4739-41D5-8B5D-DF2091DB87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34565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CD538-A30A-4B69-BC00-27ACA9118F1F}" type="datetimeFigureOut">
              <a:rPr lang="en-GB" smtClean="0"/>
              <a:t>08/02/2023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41911-4739-41D5-8B5D-DF2091DB87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98286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CD538-A30A-4B69-BC00-27ACA9118F1F}" type="datetimeFigureOut">
              <a:rPr lang="en-GB" smtClean="0"/>
              <a:t>08/02/2023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41911-4739-41D5-8B5D-DF2091DB87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92039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CD538-A30A-4B69-BC00-27ACA9118F1F}" type="datetimeFigureOut">
              <a:rPr lang="en-GB" smtClean="0"/>
              <a:t>08/02/2023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41911-4739-41D5-8B5D-DF2091DB87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26839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CD538-A30A-4B69-BC00-27ACA9118F1F}" type="datetimeFigureOut">
              <a:rPr lang="en-GB" smtClean="0"/>
              <a:t>08/02/2023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41911-4739-41D5-8B5D-DF2091DB87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03622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CD538-A30A-4B69-BC00-27ACA9118F1F}" type="datetimeFigureOut">
              <a:rPr lang="en-GB" smtClean="0"/>
              <a:t>08/02/2023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41911-4739-41D5-8B5D-DF2091DB87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97161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CD538-A30A-4B69-BC00-27ACA9118F1F}" type="datetimeFigureOut">
              <a:rPr lang="en-GB" smtClean="0"/>
              <a:t>08/02/2023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41911-4739-41D5-8B5D-DF2091DB87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36383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CD538-A30A-4B69-BC00-27ACA9118F1F}" type="datetimeFigureOut">
              <a:rPr lang="en-GB" smtClean="0"/>
              <a:t>08/02/2023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41911-4739-41D5-8B5D-DF2091DB87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37331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CD538-A30A-4B69-BC00-27ACA9118F1F}" type="datetimeFigureOut">
              <a:rPr lang="en-GB" smtClean="0"/>
              <a:t>08/02/2023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41911-4739-41D5-8B5D-DF2091DB87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0083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7CD538-A30A-4B69-BC00-27ACA9118F1F}" type="datetimeFigureOut">
              <a:rPr lang="en-GB" smtClean="0"/>
              <a:t>08/02/2023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C41911-4739-41D5-8B5D-DF2091DB87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41055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theworkswiki.atlassian.net/wiki/spaces/DEVELOPMEN/pages/233013249/Salesforce+Live+Website" TargetMode="External"/><Relationship Id="rId2" Type="http://schemas.openxmlformats.org/officeDocument/2006/relationships/hyperlink" Target="https://documentation.b2c.commercecloud.salesforce.com/DOC1/index.jsp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hyperlink" Target="https://github.com/orgs/SalesforceCommerceCloud/sso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s://theworkswiki.atlassian.net/wiki/spaces/DEVELOPMEN/pages/235798589/Development+Environment+Setup+Configuration" TargetMode="Externa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s://theworkswiki.atlassian.net/wiki/spaces/DEVELOPMEN/pages/245399575/Development+Guide" TargetMode="Externa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documentation.b2c.commercecloud.salesforce.com/DOC1/index.jsp?topic=%2Fcom.demandware.dochelp%2FDWAPI%2Fscriptapi%2Fhtml%2Fapi%2Fclass_dw_system_Request.html" TargetMode="External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developer.mozilla.org/en-US/docs/Web/JavaScript/Reference/Global_Objects/Generator/next" TargetMode="External"/><Relationship Id="rId4" Type="http://schemas.openxmlformats.org/officeDocument/2006/relationships/hyperlink" Target="https://documentation.b2c.commercecloud.salesforce.com/DOC1/index.jsp?topic=%2Fcom.demandware.dochelp%2FDWAPI%2Fscriptapi%2Fhtml%2Fapi%2Fclass_dw_system_Response.html" TargetMode="Externa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hyperlink" Target="https://dev02-eu01-theworksstoresltd.demandware.net/on/demandware.store/Sites-TWS-UK-Site/en_GB/testController-showAction" TargetMode="Externa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hyperlink" Target="https://dev02-eu01-theworksstoresltd.demandware.net/on/demandware.store/Sites-TWS-UK-Site/en_GB/testController-showIsml?name=yes" TargetMode="Externa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9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hyperlink" Target="https://dev02-eu01-theworksstoresltd.demandware.net/on/demandware.store/Sites-TWS-UK-Site/en_GB/testController-showIsml?name=yes" TargetMode="Externa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C3787D-B991-B374-89F4-864102EBBD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0100" y="1122363"/>
            <a:ext cx="10604500" cy="2387600"/>
          </a:xfrm>
        </p:spPr>
        <p:txBody>
          <a:bodyPr>
            <a:normAutofit/>
          </a:bodyPr>
          <a:lstStyle/>
          <a:p>
            <a:r>
              <a:rPr lang="en-US" dirty="0"/>
              <a:t>Salesforce Reference Architecture</a:t>
            </a:r>
            <a:br>
              <a:rPr lang="en-US" dirty="0"/>
            </a:br>
            <a:r>
              <a:rPr lang="en-US" dirty="0"/>
              <a:t>(SFRA)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F54E50-958B-17BC-C102-E5EB0B54399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>
                <a:solidFill>
                  <a:srgbClr val="FFC000"/>
                </a:solidFill>
              </a:rPr>
              <a:t>Onboarding Course</a:t>
            </a:r>
          </a:p>
          <a:p>
            <a:r>
              <a:rPr lang="en-US" dirty="0"/>
              <a:t>Simon Browne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506454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C3787D-B991-B374-89F4-864102EBBD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86291"/>
            <a:ext cx="9144000" cy="781118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C000"/>
                </a:solidFill>
              </a:rPr>
              <a:t>Syllabus</a:t>
            </a:r>
            <a:endParaRPr lang="en-GB" b="1" dirty="0">
              <a:solidFill>
                <a:srgbClr val="FFC000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F54E50-958B-17BC-C102-E5EB0B5439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5600" y="1244600"/>
            <a:ext cx="5245100" cy="4762500"/>
          </a:xfrm>
        </p:spPr>
        <p:txBody>
          <a:bodyPr>
            <a:normAutofit/>
          </a:bodyPr>
          <a:lstStyle/>
          <a:p>
            <a:pPr marL="457200" indent="-457200" algn="l">
              <a:buAutoNum type="arabicPeriod"/>
            </a:pPr>
            <a:r>
              <a:rPr lang="en-US" dirty="0"/>
              <a:t>Overview</a:t>
            </a:r>
          </a:p>
          <a:p>
            <a:pPr marL="457200" indent="-457200" algn="l">
              <a:buAutoNum type="arabicPeriod"/>
            </a:pPr>
            <a:r>
              <a:rPr lang="en-GB" dirty="0"/>
              <a:t>Project Config &amp; Dev Setup</a:t>
            </a:r>
          </a:p>
          <a:p>
            <a:pPr marL="457200" indent="-457200" algn="l">
              <a:buAutoNum type="arabicPeriod"/>
            </a:pPr>
            <a:r>
              <a:rPr lang="en-GB" dirty="0"/>
              <a:t>Cartridges, Modules Folder, Middleware &amp; Core concepts/patterns</a:t>
            </a:r>
          </a:p>
          <a:p>
            <a:pPr marL="457200" indent="-457200" algn="l">
              <a:buAutoNum type="arabicPeriod"/>
            </a:pPr>
            <a:r>
              <a:rPr lang="en-GB" dirty="0"/>
              <a:t>Backend overview (controllers, routes, debugging)</a:t>
            </a:r>
          </a:p>
          <a:p>
            <a:pPr marL="457200" indent="-457200" algn="l">
              <a:buAutoNum type="arabicPeriod"/>
            </a:pPr>
            <a:r>
              <a:rPr lang="en-GB" dirty="0"/>
              <a:t>Full stack code tutorial/introduction (+ Models, ISML, Objects &amp; Forms)</a:t>
            </a:r>
          </a:p>
          <a:p>
            <a:pPr marL="457200" indent="-457200" algn="l">
              <a:buFont typeface="Arial" panose="020B0604020202020204" pitchFamily="34" charset="0"/>
              <a:buAutoNum type="arabicPeriod"/>
            </a:pPr>
            <a:r>
              <a:rPr lang="en-US" dirty="0"/>
              <a:t>OCAPI, headless, hooks &amp; swagger 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9EBD6B7A-C9F8-023A-087C-A6970BF4EA07}"/>
              </a:ext>
            </a:extLst>
          </p:cNvPr>
          <p:cNvSpPr txBox="1">
            <a:spLocks/>
          </p:cNvSpPr>
          <p:nvPr/>
        </p:nvSpPr>
        <p:spPr>
          <a:xfrm>
            <a:off x="6096000" y="1270000"/>
            <a:ext cx="5245100" cy="47625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/>
              <a:t>7. On platform feature overview (Content Slots, Page Designer, caching)</a:t>
            </a:r>
            <a:endParaRPr lang="en-US" dirty="0"/>
          </a:p>
          <a:p>
            <a:pPr algn="l"/>
            <a:r>
              <a:rPr lang="en-US" dirty="0"/>
              <a:t>8. Environment differences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325909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C3787D-B991-B374-89F4-864102EBBD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86291"/>
            <a:ext cx="9144000" cy="639209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C000"/>
                </a:solidFill>
              </a:rPr>
              <a:t>1.1 Overview – 3 components</a:t>
            </a:r>
            <a:endParaRPr lang="en-GB" b="1" dirty="0">
              <a:solidFill>
                <a:srgbClr val="FFC000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F54E50-958B-17BC-C102-E5EB0B5439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9900" y="967408"/>
            <a:ext cx="11112500" cy="5534991"/>
          </a:xfrm>
        </p:spPr>
        <p:txBody>
          <a:bodyPr>
            <a:normAutofit lnSpcReduction="10000"/>
          </a:bodyPr>
          <a:lstStyle/>
          <a:p>
            <a:r>
              <a:rPr lang="en-US" sz="2800" b="1" dirty="0">
                <a:solidFill>
                  <a:srgbClr val="FFFF00"/>
                </a:solidFill>
              </a:rPr>
              <a:t>Codebase</a:t>
            </a:r>
            <a:r>
              <a:rPr lang="en-US" sz="2800" b="1" dirty="0"/>
              <a:t> &gt; </a:t>
            </a:r>
            <a:r>
              <a:rPr lang="en-US" sz="2800" b="1" dirty="0">
                <a:solidFill>
                  <a:srgbClr val="00B0F0"/>
                </a:solidFill>
              </a:rPr>
              <a:t>platform</a:t>
            </a:r>
            <a:r>
              <a:rPr lang="en-US" sz="2800" b="1" dirty="0"/>
              <a:t> &gt; </a:t>
            </a:r>
            <a:r>
              <a:rPr lang="en-US" sz="2800" b="1" dirty="0">
                <a:solidFill>
                  <a:srgbClr val="FF0000"/>
                </a:solidFill>
              </a:rPr>
              <a:t>knowledgebase</a:t>
            </a:r>
          </a:p>
          <a:p>
            <a:endParaRPr lang="en-US" sz="1600" b="1" dirty="0">
              <a:solidFill>
                <a:srgbClr val="FF0000"/>
              </a:solidFill>
            </a:endParaRPr>
          </a:p>
          <a:p>
            <a:r>
              <a:rPr lang="en-US" b="1" u="sng" dirty="0"/>
              <a:t>1. Storefront Reference Architecture (codebase)</a:t>
            </a:r>
          </a:p>
          <a:p>
            <a:pPr algn="l"/>
            <a:r>
              <a:rPr lang="en-US" sz="1600" dirty="0"/>
              <a:t>-JavaScript, ISML, HTML, CSS, jQuery, JSON/XML configs</a:t>
            </a:r>
          </a:p>
          <a:p>
            <a:r>
              <a:rPr lang="en-US" b="1" u="sng" dirty="0"/>
              <a:t>2. Business Manager (CMS, CRM, BUSINESS/ADMIN PLATFORM)</a:t>
            </a:r>
          </a:p>
          <a:p>
            <a:pPr algn="l"/>
            <a:r>
              <a:rPr lang="en-US" sz="1600" dirty="0"/>
              <a:t>-Monster of a platform, (database abstraction, versioning, deployment, WebDAV server module management, website toolkit, automation, </a:t>
            </a:r>
            <a:r>
              <a:rPr lang="en-US" sz="1600" dirty="0" err="1"/>
              <a:t>realtime</a:t>
            </a:r>
            <a:r>
              <a:rPr lang="en-US" sz="1600" dirty="0"/>
              <a:t> services, CMS features – page designer, content slots, user admin, SEO)</a:t>
            </a:r>
          </a:p>
          <a:p>
            <a:pPr algn="l"/>
            <a:r>
              <a:rPr lang="en-US" sz="1600" dirty="0"/>
              <a:t>Split into Merchant tools &amp; Administration:</a:t>
            </a:r>
          </a:p>
          <a:p>
            <a:pPr algn="l"/>
            <a:r>
              <a:rPr lang="en-US" sz="1600" dirty="0"/>
              <a:t>1. Merchant tools is the business user section, CMS </a:t>
            </a:r>
            <a:r>
              <a:rPr lang="en-US" sz="1600" dirty="0" err="1"/>
              <a:t>etc</a:t>
            </a:r>
            <a:endParaRPr lang="en-US" sz="1600" dirty="0"/>
          </a:p>
          <a:p>
            <a:pPr algn="l"/>
            <a:r>
              <a:rPr lang="en-US" sz="1600" dirty="0"/>
              <a:t>2. Administration = Developer/technical functionality</a:t>
            </a:r>
          </a:p>
          <a:p>
            <a:r>
              <a:rPr lang="en-US" b="1" u="sng" dirty="0"/>
              <a:t>3. </a:t>
            </a:r>
            <a:r>
              <a:rPr lang="en-US" b="1" u="sng" dirty="0" err="1"/>
              <a:t>Infocenter</a:t>
            </a:r>
            <a:r>
              <a:rPr lang="en-US" b="1" u="sng" dirty="0"/>
              <a:t> &amp; our confluence (knowledgebase) &amp; SFRA git (cartridge repos)</a:t>
            </a:r>
            <a:endParaRPr lang="en-US" sz="1400" dirty="0"/>
          </a:p>
          <a:p>
            <a:pPr algn="l"/>
            <a:r>
              <a:rPr lang="en-GB" sz="1600" dirty="0">
                <a:hlinkClick r:id="rId2"/>
              </a:rPr>
              <a:t>https://documentation.b2c.commercecloud.salesforce.com/DOC1/index.jsp</a:t>
            </a:r>
            <a:endParaRPr lang="en-US" sz="1600" dirty="0"/>
          </a:p>
          <a:p>
            <a:pPr algn="l"/>
            <a:r>
              <a:rPr lang="en-GB" sz="1600" dirty="0">
                <a:hlinkClick r:id="rId3"/>
              </a:rPr>
              <a:t>https://theworkswiki.atlassian.net/wiki/spaces/DEVELOPMEN/pages/233013249/Salesforce+Live+Website</a:t>
            </a:r>
            <a:r>
              <a:rPr lang="en-GB" sz="1600" dirty="0"/>
              <a:t> (maintained by </a:t>
            </a:r>
            <a:r>
              <a:rPr lang="en-GB" sz="1600" dirty="0" err="1"/>
              <a:t>simon</a:t>
            </a:r>
            <a:r>
              <a:rPr lang="en-GB" sz="1600" dirty="0"/>
              <a:t>)</a:t>
            </a:r>
          </a:p>
          <a:p>
            <a:pPr algn="l"/>
            <a:r>
              <a:rPr lang="en-GB" sz="1600" dirty="0">
                <a:hlinkClick r:id="rId4"/>
              </a:rPr>
              <a:t>https://github.com/orgs/SalesforceCommerceCloud/sso</a:t>
            </a:r>
            <a:endParaRPr lang="en-GB" sz="1600" dirty="0"/>
          </a:p>
          <a:p>
            <a:pPr algn="l"/>
            <a:endParaRPr lang="en-GB" sz="1600" dirty="0"/>
          </a:p>
          <a:p>
            <a:r>
              <a:rPr lang="en-GB" sz="1600" i="1" dirty="0"/>
              <a:t>Also: Aaron &amp; Simon – working on website for a bit</a:t>
            </a:r>
          </a:p>
        </p:txBody>
      </p:sp>
      <p:pic>
        <p:nvPicPr>
          <p:cNvPr id="5" name="Picture 4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AA7F3BA6-3E04-20D3-DAE2-E7AB486FD0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2000" y="3429000"/>
            <a:ext cx="4845404" cy="885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7252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Graphical user interface&#10;&#10;Description automatically generated">
            <a:extLst>
              <a:ext uri="{FF2B5EF4-FFF2-40B4-BE49-F238E27FC236}">
                <a16:creationId xmlns:a16="http://schemas.microsoft.com/office/drawing/2014/main" id="{89E27E4C-CAB2-3D6B-C6FA-3919609355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4C3787D-B991-B374-89F4-864102EBBD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86291"/>
            <a:ext cx="9144000" cy="781118"/>
          </a:xfrm>
        </p:spPr>
        <p:txBody>
          <a:bodyPr>
            <a:normAutofit fontScale="90000"/>
          </a:bodyPr>
          <a:lstStyle/>
          <a:p>
            <a:br>
              <a:rPr lang="en-US" b="1" dirty="0">
                <a:solidFill>
                  <a:srgbClr val="FFC000"/>
                </a:solidFill>
              </a:rPr>
            </a:br>
            <a:endParaRPr lang="en-GB" b="1" dirty="0">
              <a:solidFill>
                <a:srgbClr val="FFC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ED63F1D-7B0C-F47D-E564-9EDF7626ECA8}"/>
              </a:ext>
            </a:extLst>
          </p:cNvPr>
          <p:cNvSpPr txBox="1"/>
          <p:nvPr/>
        </p:nvSpPr>
        <p:spPr>
          <a:xfrm>
            <a:off x="6223000" y="186292"/>
            <a:ext cx="1257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1.2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93436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C3787D-B991-B374-89F4-864102EBBD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86291"/>
            <a:ext cx="9144000" cy="781118"/>
          </a:xfrm>
        </p:spPr>
        <p:txBody>
          <a:bodyPr>
            <a:noAutofit/>
          </a:bodyPr>
          <a:lstStyle/>
          <a:p>
            <a:r>
              <a:rPr lang="en-US" sz="4800" b="1" dirty="0">
                <a:solidFill>
                  <a:srgbClr val="FFC000"/>
                </a:solidFill>
              </a:rPr>
              <a:t>1.3 SFRA &amp; Sandboxes = Developer?</a:t>
            </a:r>
            <a:endParaRPr lang="en-GB" sz="4800" b="1" dirty="0">
              <a:solidFill>
                <a:srgbClr val="FFC000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F54E50-958B-17BC-C102-E5EB0B5439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0546" y="1091681"/>
            <a:ext cx="8467123" cy="5580027"/>
          </a:xfrm>
        </p:spPr>
        <p:txBody>
          <a:bodyPr/>
          <a:lstStyle/>
          <a:p>
            <a:pPr algn="l"/>
            <a:r>
              <a:rPr lang="en-US" dirty="0">
                <a:solidFill>
                  <a:srgbClr val="FFC000"/>
                </a:solidFill>
              </a:rPr>
              <a:t>What is SFRA?</a:t>
            </a:r>
          </a:p>
          <a:p>
            <a:pPr algn="l"/>
            <a:r>
              <a:rPr lang="en-US" sz="1600" dirty="0"/>
              <a:t>Out-of-the box blueprint for an ecommerce website. Salesforce have provided us with a live ecommerce website solution which operates based on their SFRA architecture. </a:t>
            </a:r>
          </a:p>
          <a:p>
            <a:pPr algn="l"/>
            <a:r>
              <a:rPr lang="en-US" dirty="0">
                <a:solidFill>
                  <a:srgbClr val="FFC000"/>
                </a:solidFill>
              </a:rPr>
              <a:t>What is a Sandbox?</a:t>
            </a:r>
          </a:p>
          <a:p>
            <a:pPr algn="l"/>
            <a:r>
              <a:rPr lang="en-US" sz="1600" dirty="0"/>
              <a:t>A sandbox is a development server/instance is provided to a developer working on SFRA – the salesforce ecommerce solution. We have 9 – they all cost money.</a:t>
            </a:r>
          </a:p>
          <a:p>
            <a:pPr algn="l"/>
            <a:r>
              <a:rPr lang="en-US" sz="1600" dirty="0"/>
              <a:t>A sandbox is not a local server, it is hosted. </a:t>
            </a:r>
          </a:p>
          <a:p>
            <a:pPr algn="l"/>
            <a:r>
              <a:rPr lang="en-US" sz="1600" dirty="0"/>
              <a:t>…..?</a:t>
            </a:r>
          </a:p>
          <a:p>
            <a:pPr algn="l"/>
            <a:r>
              <a:rPr lang="en-US" sz="1600" dirty="0"/>
              <a:t>Yes, your JavaScript code is written into an IDE (</a:t>
            </a:r>
            <a:r>
              <a:rPr lang="en-US" sz="1600" dirty="0" err="1"/>
              <a:t>VSCode</a:t>
            </a:r>
            <a:r>
              <a:rPr lang="en-US" sz="1600" dirty="0"/>
              <a:t>), uploaded to an external development server (sandbox), which becomes instantly available for you to see executing – if its correct </a:t>
            </a:r>
            <a:r>
              <a:rPr lang="en-US" sz="1600" dirty="0">
                <a:sym typeface="Wingdings" panose="05000000000000000000" pitchFamily="2" charset="2"/>
              </a:rPr>
              <a:t></a:t>
            </a:r>
            <a:r>
              <a:rPr lang="en-US" sz="1600" dirty="0"/>
              <a:t> </a:t>
            </a:r>
          </a:p>
          <a:p>
            <a:pPr algn="l"/>
            <a:endParaRPr lang="en-GB" dirty="0"/>
          </a:p>
          <a:p>
            <a:pPr algn="l"/>
            <a:endParaRPr lang="en-GB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CB00322-AF90-9912-2544-E73700663E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4197" y="903417"/>
            <a:ext cx="2679114" cy="5051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27701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ut wait&#10; There's more - But wait&#10; There's more  Misc">
            <a:extLst>
              <a:ext uri="{FF2B5EF4-FFF2-40B4-BE49-F238E27FC236}">
                <a16:creationId xmlns:a16="http://schemas.microsoft.com/office/drawing/2014/main" id="{E221680F-6C73-BE92-9367-BA23E18BA2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985838"/>
            <a:ext cx="3810000" cy="4886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26319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C3787D-B991-B374-89F4-864102EBBD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9393" y="0"/>
            <a:ext cx="11168109" cy="967409"/>
          </a:xfrm>
        </p:spPr>
        <p:txBody>
          <a:bodyPr>
            <a:noAutofit/>
          </a:bodyPr>
          <a:lstStyle/>
          <a:p>
            <a:r>
              <a:rPr lang="en-US" sz="4800" b="1" dirty="0">
                <a:solidFill>
                  <a:srgbClr val="FFC000"/>
                </a:solidFill>
              </a:rPr>
              <a:t>1.4 SFRA &amp; Sandboxes = Developer? (Cont’d)</a:t>
            </a:r>
            <a:endParaRPr lang="en-GB" sz="4800" b="1" dirty="0">
              <a:solidFill>
                <a:srgbClr val="FFC000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F54E50-958B-17BC-C102-E5EB0B5439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3682" y="3506679"/>
            <a:ext cx="8092449" cy="3116063"/>
          </a:xfrm>
        </p:spPr>
        <p:txBody>
          <a:bodyPr>
            <a:normAutofit/>
          </a:bodyPr>
          <a:lstStyle/>
          <a:p>
            <a:pPr algn="l"/>
            <a:r>
              <a:rPr lang="en-US" dirty="0">
                <a:solidFill>
                  <a:srgbClr val="FFC000"/>
                </a:solidFill>
              </a:rPr>
              <a:t>What is a cartridge?</a:t>
            </a:r>
          </a:p>
          <a:p>
            <a:pPr algn="l"/>
            <a:r>
              <a:rPr lang="en-GB" sz="1600" dirty="0"/>
              <a:t>A loosely coupled software module. SFRA is subject to modular design, a cartridge encompasses frontend and backend code along with configuration &amp; ultimately – whole features.</a:t>
            </a:r>
          </a:p>
          <a:p>
            <a:pPr algn="l"/>
            <a:r>
              <a:rPr lang="en-GB" sz="1600" dirty="0"/>
              <a:t>Our website </a:t>
            </a:r>
            <a:r>
              <a:rPr lang="en-GB" sz="1600" dirty="0">
                <a:solidFill>
                  <a:srgbClr val="00B0F0"/>
                </a:solidFill>
              </a:rPr>
              <a:t>theworks.co.uk </a:t>
            </a:r>
            <a:r>
              <a:rPr lang="en-GB" sz="1600" dirty="0"/>
              <a:t>is made up of x20 cartridges (software modules).</a:t>
            </a:r>
          </a:p>
          <a:p>
            <a:pPr algn="l"/>
            <a:r>
              <a:rPr lang="en-GB" sz="1600" dirty="0"/>
              <a:t>1x base cartridge</a:t>
            </a:r>
          </a:p>
          <a:p>
            <a:pPr algn="l"/>
            <a:r>
              <a:rPr lang="en-GB" sz="1600" dirty="0"/>
              <a:t>4x plugin cartridges</a:t>
            </a:r>
          </a:p>
          <a:p>
            <a:pPr algn="l"/>
            <a:r>
              <a:rPr lang="en-GB" sz="1600" dirty="0"/>
              <a:t>4x link cartridges</a:t>
            </a:r>
          </a:p>
          <a:p>
            <a:pPr algn="l"/>
            <a:r>
              <a:rPr lang="en-GB" sz="1600" dirty="0"/>
              <a:t>5x integration cartridges</a:t>
            </a:r>
          </a:p>
          <a:p>
            <a:pPr algn="l"/>
            <a:r>
              <a:rPr lang="en-GB" sz="1600" dirty="0"/>
              <a:t>1x custom cartridge</a:t>
            </a:r>
          </a:p>
          <a:p>
            <a:pPr algn="l"/>
            <a:endParaRPr lang="en-GB" sz="1600" dirty="0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8E354E7F-8F18-4A6B-7D5B-3638A411DB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431" y="967409"/>
            <a:ext cx="5977401" cy="2208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DC8C8D00-5FCF-3887-7808-1A9D7D74F2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3789" y="1157240"/>
            <a:ext cx="3209925" cy="504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23827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C3787D-B991-B374-89F4-864102EBBD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2229" y="139958"/>
            <a:ext cx="9165771" cy="570255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rgbClr val="FFC000"/>
                </a:solidFill>
              </a:rPr>
              <a:t>1.5 SFRA – A Typical Cartridge Stack</a:t>
            </a:r>
            <a:endParaRPr lang="en-GB" sz="4000" b="1" dirty="0">
              <a:solidFill>
                <a:srgbClr val="FFC000"/>
              </a:solidFill>
            </a:endParaRP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A5C76CF1-818B-ECF9-F65F-C61606533A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6077" y="814941"/>
            <a:ext cx="9919845" cy="4742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0BC3CD49-F958-5B05-B45B-470794877C2D}"/>
              </a:ext>
            </a:extLst>
          </p:cNvPr>
          <p:cNvSpPr txBox="1">
            <a:spLocks/>
          </p:cNvSpPr>
          <p:nvPr/>
        </p:nvSpPr>
        <p:spPr>
          <a:xfrm>
            <a:off x="1513113" y="5800463"/>
            <a:ext cx="9165771" cy="48519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u="sng" dirty="0">
                <a:solidFill>
                  <a:srgbClr val="FF0000"/>
                </a:solidFill>
              </a:rPr>
              <a:t>More on cartridges later</a:t>
            </a:r>
            <a:endParaRPr lang="en-GB" sz="4000" b="1" u="sn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03027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C3787D-B991-B374-89F4-864102EBBD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86291"/>
            <a:ext cx="9144000" cy="781118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C000"/>
                </a:solidFill>
              </a:rPr>
              <a:t>1.6 Website Architectural Pattern</a:t>
            </a:r>
            <a:endParaRPr lang="en-GB" b="1" dirty="0">
              <a:solidFill>
                <a:srgbClr val="FFC000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F54E50-958B-17BC-C102-E5EB0B54399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endParaRPr lang="en-GB" dirty="0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2A8EAB51-822C-4CE5-6440-A016C35313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729" y="1247327"/>
            <a:ext cx="12227458" cy="5610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68559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C3787D-B991-B374-89F4-864102EBBD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9393" y="1"/>
            <a:ext cx="11168109" cy="718456"/>
          </a:xfrm>
        </p:spPr>
        <p:txBody>
          <a:bodyPr>
            <a:noAutofit/>
          </a:bodyPr>
          <a:lstStyle/>
          <a:p>
            <a:r>
              <a:rPr lang="en-US" sz="4800" b="1" dirty="0">
                <a:solidFill>
                  <a:srgbClr val="FFC000"/>
                </a:solidFill>
              </a:rPr>
              <a:t>1.7  JAVA vs JavaScript</a:t>
            </a:r>
            <a:endParaRPr lang="en-GB" sz="4800" b="1" dirty="0">
              <a:solidFill>
                <a:srgbClr val="FFC000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F54E50-958B-17BC-C102-E5EB0B5439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649338"/>
            <a:ext cx="12192000" cy="5362113"/>
          </a:xfrm>
        </p:spPr>
        <p:txBody>
          <a:bodyPr>
            <a:normAutofit/>
          </a:bodyPr>
          <a:lstStyle/>
          <a:p>
            <a:pPr algn="l"/>
            <a:r>
              <a:rPr lang="en-US" sz="1600" dirty="0"/>
              <a:t>JavaScript frontend &amp; backend you say? </a:t>
            </a:r>
          </a:p>
          <a:p>
            <a:pPr algn="l"/>
            <a:r>
              <a:rPr lang="en-US" sz="1600" dirty="0"/>
              <a:t>Node.js you say? </a:t>
            </a:r>
          </a:p>
          <a:p>
            <a:pPr algn="l"/>
            <a:r>
              <a:rPr lang="en-US" sz="1600" dirty="0"/>
              <a:t>Well, better get ready for some Node.js server runtime code.</a:t>
            </a:r>
          </a:p>
          <a:p>
            <a:r>
              <a:rPr lang="en-US" u="sng" dirty="0">
                <a:solidFill>
                  <a:srgbClr val="FF0000"/>
                </a:solidFill>
              </a:rPr>
              <a:t>NOPE.</a:t>
            </a:r>
          </a:p>
          <a:p>
            <a:pPr algn="l"/>
            <a:endParaRPr lang="en-US" sz="1600" dirty="0"/>
          </a:p>
          <a:p>
            <a:pPr algn="l"/>
            <a:endParaRPr lang="en-GB" sz="1600" dirty="0"/>
          </a:p>
        </p:txBody>
      </p:sp>
      <p:pic>
        <p:nvPicPr>
          <p:cNvPr id="7170" name="Picture 2" descr="Node.js Architecture and 12 Best Practices for Node.js Development | Scout  APM Blog">
            <a:extLst>
              <a:ext uri="{FF2B5EF4-FFF2-40B4-BE49-F238E27FC236}">
                <a16:creationId xmlns:a16="http://schemas.microsoft.com/office/drawing/2014/main" id="{EDE545A1-6091-7810-7DBE-94E2BCD115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45" y="2834479"/>
            <a:ext cx="8296275" cy="3486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9B3D4F7-72FB-C244-1680-210163548F71}"/>
              </a:ext>
            </a:extLst>
          </p:cNvPr>
          <p:cNvSpPr txBox="1"/>
          <p:nvPr/>
        </p:nvSpPr>
        <p:spPr>
          <a:xfrm>
            <a:off x="1632857" y="2192694"/>
            <a:ext cx="33216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Expectation</a:t>
            </a:r>
            <a:endParaRPr lang="en-GB" sz="280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DBAAB82-6E96-0ADD-821B-437F29D93139}"/>
              </a:ext>
            </a:extLst>
          </p:cNvPr>
          <p:cNvSpPr txBox="1"/>
          <p:nvPr/>
        </p:nvSpPr>
        <p:spPr>
          <a:xfrm>
            <a:off x="9728506" y="2834479"/>
            <a:ext cx="19189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Reality</a:t>
            </a:r>
            <a:endParaRPr lang="en-GB" sz="2800" b="1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F0C745F-F888-0A0A-F8A5-60DE6DD0F5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6144" y="3449277"/>
            <a:ext cx="3410631" cy="2562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32580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C3787D-B991-B374-89F4-864102EBBD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9393" y="1"/>
            <a:ext cx="11168109" cy="718456"/>
          </a:xfrm>
        </p:spPr>
        <p:txBody>
          <a:bodyPr>
            <a:noAutofit/>
          </a:bodyPr>
          <a:lstStyle/>
          <a:p>
            <a:r>
              <a:rPr lang="en-US" sz="4800" b="1" dirty="0">
                <a:solidFill>
                  <a:srgbClr val="FFC000"/>
                </a:solidFill>
              </a:rPr>
              <a:t>1.8  JAVA vs JavaScript (Cont’d)</a:t>
            </a:r>
            <a:endParaRPr lang="en-GB" sz="4800" b="1" dirty="0">
              <a:solidFill>
                <a:srgbClr val="FFC000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F54E50-958B-17BC-C102-E5EB0B5439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9394" y="718458"/>
            <a:ext cx="11523216" cy="5895406"/>
          </a:xfrm>
        </p:spPr>
        <p:txBody>
          <a:bodyPr>
            <a:normAutofit/>
          </a:bodyPr>
          <a:lstStyle/>
          <a:p>
            <a:pPr algn="l"/>
            <a:r>
              <a:rPr lang="en-US" sz="1600" dirty="0"/>
              <a:t>What does this mean? Why does this matter?</a:t>
            </a:r>
          </a:p>
          <a:p>
            <a:pPr algn="l"/>
            <a:endParaRPr lang="en-US" sz="1600" dirty="0"/>
          </a:p>
          <a:p>
            <a:pPr algn="l"/>
            <a:r>
              <a:rPr lang="en-US" sz="1600" dirty="0"/>
              <a:t>In OrderController.js:</a:t>
            </a:r>
          </a:p>
          <a:p>
            <a:pPr algn="l"/>
            <a:endParaRPr lang="en-US" sz="1600" dirty="0"/>
          </a:p>
          <a:p>
            <a:pPr algn="l"/>
            <a:r>
              <a:rPr lang="en-US" sz="1400" b="1" dirty="0"/>
              <a:t>    var Money = require('</a:t>
            </a:r>
            <a:r>
              <a:rPr lang="en-US" sz="1400" b="1" dirty="0" err="1"/>
              <a:t>dw</a:t>
            </a:r>
            <a:r>
              <a:rPr lang="en-US" sz="1400" b="1" dirty="0"/>
              <a:t>/value/Money');</a:t>
            </a:r>
          </a:p>
          <a:p>
            <a:pPr algn="l"/>
            <a:r>
              <a:rPr lang="en-US" sz="1400" b="1" dirty="0"/>
              <a:t>    var </a:t>
            </a:r>
            <a:r>
              <a:rPr lang="en-US" sz="1400" b="1" dirty="0" err="1"/>
              <a:t>BasketMgr</a:t>
            </a:r>
            <a:r>
              <a:rPr lang="en-US" sz="1400" b="1" dirty="0"/>
              <a:t> = require('</a:t>
            </a:r>
            <a:r>
              <a:rPr lang="en-US" sz="1400" b="1" dirty="0" err="1"/>
              <a:t>dw</a:t>
            </a:r>
            <a:r>
              <a:rPr lang="en-US" sz="1400" b="1" dirty="0"/>
              <a:t>/order/</a:t>
            </a:r>
            <a:r>
              <a:rPr lang="en-US" sz="1400" b="1" dirty="0" err="1"/>
              <a:t>BasketMgr</a:t>
            </a:r>
            <a:r>
              <a:rPr lang="en-US" sz="1400" b="1" dirty="0"/>
              <a:t>');</a:t>
            </a:r>
          </a:p>
          <a:p>
            <a:pPr algn="l"/>
            <a:r>
              <a:rPr lang="en-US" sz="1400" b="1" dirty="0"/>
              <a:t>    var Transaction = require('</a:t>
            </a:r>
            <a:r>
              <a:rPr lang="en-US" sz="1400" b="1" dirty="0" err="1"/>
              <a:t>dw</a:t>
            </a:r>
            <a:r>
              <a:rPr lang="en-US" sz="1400" b="1" dirty="0"/>
              <a:t>/system/Transaction');</a:t>
            </a:r>
          </a:p>
          <a:p>
            <a:pPr algn="l"/>
            <a:r>
              <a:rPr lang="en-US" sz="1400" b="1" dirty="0"/>
              <a:t>    var </a:t>
            </a:r>
            <a:r>
              <a:rPr lang="en-US" sz="1400" b="1" dirty="0" err="1"/>
              <a:t>URLUtils</a:t>
            </a:r>
            <a:r>
              <a:rPr lang="en-US" sz="1400" b="1" dirty="0"/>
              <a:t> = require('</a:t>
            </a:r>
            <a:r>
              <a:rPr lang="en-US" sz="1400" b="1" dirty="0" err="1"/>
              <a:t>dw</a:t>
            </a:r>
            <a:r>
              <a:rPr lang="en-US" sz="1400" b="1" dirty="0"/>
              <a:t>/web/</a:t>
            </a:r>
            <a:r>
              <a:rPr lang="en-US" sz="1400" b="1" dirty="0" err="1"/>
              <a:t>URLUtils</a:t>
            </a:r>
            <a:r>
              <a:rPr lang="en-US" sz="1400" b="1" dirty="0"/>
              <a:t>’);</a:t>
            </a:r>
          </a:p>
          <a:p>
            <a:pPr algn="l"/>
            <a:endParaRPr lang="en-US" sz="1600" dirty="0"/>
          </a:p>
          <a:p>
            <a:pPr algn="l"/>
            <a:r>
              <a:rPr lang="en-US" sz="1600" dirty="0"/>
              <a:t>The </a:t>
            </a:r>
            <a:r>
              <a:rPr lang="en-US" sz="1600" dirty="0" err="1"/>
              <a:t>dw</a:t>
            </a:r>
            <a:r>
              <a:rPr lang="en-US" sz="1600" dirty="0"/>
              <a:t>. – </a:t>
            </a:r>
            <a:r>
              <a:rPr lang="en-US" sz="1600" dirty="0" err="1"/>
              <a:t>namespaced</a:t>
            </a:r>
            <a:r>
              <a:rPr lang="en-US" sz="1600" dirty="0"/>
              <a:t> code is called B2C Commerce Script, its part of the B2C Commerce API that Salesforce provide. These classes/packages are extended to us from Salesforce, we MUST use them to implement on the website. </a:t>
            </a:r>
          </a:p>
          <a:p>
            <a:pPr algn="l"/>
            <a:endParaRPr lang="en-US" sz="1600" dirty="0"/>
          </a:p>
          <a:p>
            <a:pPr algn="l"/>
            <a:r>
              <a:rPr lang="en-US" sz="1600" dirty="0"/>
              <a:t>Salesforce are an enterprise level organization &amp; have decided to </a:t>
            </a:r>
            <a:r>
              <a:rPr lang="en-US" sz="1600" dirty="0" err="1"/>
              <a:t>transpile</a:t>
            </a:r>
            <a:r>
              <a:rPr lang="en-US" sz="1600" dirty="0"/>
              <a:t> JavaScript into JAVA on the server – likely because their architects are enterprise architects and JAVA is their primary language. </a:t>
            </a:r>
          </a:p>
          <a:p>
            <a:pPr algn="l"/>
            <a:endParaRPr lang="en-US" sz="1100" dirty="0"/>
          </a:p>
          <a:p>
            <a:pPr algn="l"/>
            <a:r>
              <a:rPr lang="en-US" sz="1600" dirty="0"/>
              <a:t>Refer to </a:t>
            </a:r>
            <a:r>
              <a:rPr lang="en-US" sz="1600" dirty="0" err="1"/>
              <a:t>dukescript</a:t>
            </a:r>
            <a:r>
              <a:rPr lang="en-US" sz="1600" dirty="0"/>
              <a:t>, </a:t>
            </a:r>
            <a:r>
              <a:rPr lang="en-US" sz="1600" dirty="0" err="1"/>
              <a:t>TeaVM</a:t>
            </a:r>
            <a:r>
              <a:rPr lang="en-US" sz="1600" dirty="0"/>
              <a:t>, GWT </a:t>
            </a:r>
            <a:r>
              <a:rPr lang="en-US" sz="1600" dirty="0" err="1"/>
              <a:t>etc</a:t>
            </a:r>
            <a:r>
              <a:rPr lang="en-US" sz="1600" dirty="0"/>
              <a:t> for more information on </a:t>
            </a:r>
            <a:r>
              <a:rPr lang="en-US" sz="1600" dirty="0" err="1"/>
              <a:t>transpiling</a:t>
            </a:r>
            <a:r>
              <a:rPr lang="en-US" sz="1600" dirty="0"/>
              <a:t> JS into other languages – if interested.</a:t>
            </a:r>
          </a:p>
          <a:p>
            <a:pPr algn="l"/>
            <a:endParaRPr lang="en-US" sz="1100" dirty="0"/>
          </a:p>
          <a:p>
            <a:pPr algn="l"/>
            <a:r>
              <a:rPr lang="en-US" sz="1600" b="1" dirty="0">
                <a:solidFill>
                  <a:srgbClr val="FF0000"/>
                </a:solidFill>
                <a:highlight>
                  <a:srgbClr val="000000"/>
                </a:highlight>
              </a:rPr>
              <a:t>Code written based on the B2C Commerce API is - open for extension &amp; not modification (OCP)</a:t>
            </a:r>
          </a:p>
          <a:p>
            <a:pPr algn="l"/>
            <a:endParaRPr lang="en-US" sz="1600" dirty="0"/>
          </a:p>
          <a:p>
            <a:pPr algn="l"/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10404989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C3787D-B991-B374-89F4-864102EBBD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9393" y="1"/>
            <a:ext cx="11168109" cy="718456"/>
          </a:xfrm>
        </p:spPr>
        <p:txBody>
          <a:bodyPr>
            <a:noAutofit/>
          </a:bodyPr>
          <a:lstStyle/>
          <a:p>
            <a:r>
              <a:rPr lang="en-US" sz="4800" b="1" dirty="0">
                <a:solidFill>
                  <a:srgbClr val="FFC000"/>
                </a:solidFill>
              </a:rPr>
              <a:t>1.9  Backend Overview</a:t>
            </a:r>
            <a:endParaRPr lang="en-GB" sz="4800" b="1" dirty="0">
              <a:solidFill>
                <a:srgbClr val="FFC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CB95DA5-71C5-E071-3976-B45690D6B4CB}"/>
              </a:ext>
            </a:extLst>
          </p:cNvPr>
          <p:cNvSpPr txBox="1"/>
          <p:nvPr/>
        </p:nvSpPr>
        <p:spPr>
          <a:xfrm>
            <a:off x="763480" y="1020932"/>
            <a:ext cx="1057330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backend is developed in JS</a:t>
            </a:r>
          </a:p>
          <a:p>
            <a:endParaRPr lang="en-US" dirty="0"/>
          </a:p>
          <a:p>
            <a:r>
              <a:rPr lang="en-US" dirty="0"/>
              <a:t>Backend is composed of:</a:t>
            </a:r>
          </a:p>
          <a:p>
            <a:r>
              <a:rPr lang="en-US" dirty="0"/>
              <a:t>-modules folder (middleware, server &amp; core definitions)</a:t>
            </a:r>
          </a:p>
          <a:p>
            <a:r>
              <a:rPr lang="en-US" dirty="0"/>
              <a:t>-controllers</a:t>
            </a:r>
          </a:p>
          <a:p>
            <a:r>
              <a:rPr lang="en-US" dirty="0"/>
              <a:t>-helper classes</a:t>
            </a:r>
          </a:p>
          <a:p>
            <a:r>
              <a:rPr lang="en-US" dirty="0"/>
              <a:t>-models </a:t>
            </a:r>
          </a:p>
          <a:p>
            <a:r>
              <a:rPr lang="en-US" dirty="0"/>
              <a:t>-various design patterns (i.e. </a:t>
            </a:r>
            <a:r>
              <a:rPr lang="en-US" dirty="0" err="1"/>
              <a:t>productFactory</a:t>
            </a:r>
            <a:r>
              <a:rPr lang="en-US" dirty="0"/>
              <a:t>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339214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C3787D-B991-B374-89F4-864102EBBD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9393" y="1"/>
            <a:ext cx="11168109" cy="718456"/>
          </a:xfrm>
        </p:spPr>
        <p:txBody>
          <a:bodyPr>
            <a:noAutofit/>
          </a:bodyPr>
          <a:lstStyle/>
          <a:p>
            <a:r>
              <a:rPr lang="en-US" sz="4800" b="1" dirty="0">
                <a:solidFill>
                  <a:srgbClr val="FFC000"/>
                </a:solidFill>
              </a:rPr>
              <a:t>1.10 Frontend Overview</a:t>
            </a:r>
            <a:endParaRPr lang="en-GB" sz="4800" b="1" dirty="0">
              <a:solidFill>
                <a:srgbClr val="FFC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AC15A94-03C1-8002-829F-27C22B246005}"/>
              </a:ext>
            </a:extLst>
          </p:cNvPr>
          <p:cNvSpPr txBox="1"/>
          <p:nvPr/>
        </p:nvSpPr>
        <p:spPr>
          <a:xfrm>
            <a:off x="763480" y="1020932"/>
            <a:ext cx="1057330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frontend is written in HTML, CSS, ISML, JS, </a:t>
            </a:r>
            <a:r>
              <a:rPr lang="en-US" dirty="0" err="1"/>
              <a:t>JQuery</a:t>
            </a:r>
            <a:r>
              <a:rPr lang="en-US" dirty="0"/>
              <a:t>, XML/JSON</a:t>
            </a:r>
          </a:p>
          <a:p>
            <a:endParaRPr lang="en-US" dirty="0"/>
          </a:p>
          <a:p>
            <a:r>
              <a:rPr lang="en-US" dirty="0"/>
              <a:t>Frontend is composed of:</a:t>
            </a:r>
          </a:p>
          <a:p>
            <a:r>
              <a:rPr lang="en-US" dirty="0"/>
              <a:t>-HTML pages</a:t>
            </a:r>
          </a:p>
          <a:p>
            <a:r>
              <a:rPr lang="en-US" dirty="0"/>
              <a:t>-ISML template views</a:t>
            </a:r>
          </a:p>
          <a:p>
            <a:r>
              <a:rPr lang="en-US" dirty="0"/>
              <a:t>-</a:t>
            </a:r>
            <a:r>
              <a:rPr lang="en-US" dirty="0" err="1"/>
              <a:t>js</a:t>
            </a:r>
            <a:r>
              <a:rPr lang="en-US" dirty="0"/>
              <a:t> helper scripts</a:t>
            </a:r>
          </a:p>
          <a:p>
            <a:r>
              <a:rPr lang="en-US" dirty="0"/>
              <a:t>-XML/JSON config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757762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C3787D-B991-B374-89F4-864102EBBD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86291"/>
            <a:ext cx="9144000" cy="781118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C000"/>
                </a:solidFill>
              </a:rPr>
              <a:t>1.11 Business Manager</a:t>
            </a:r>
            <a:endParaRPr lang="en-GB" b="1" dirty="0">
              <a:solidFill>
                <a:srgbClr val="FFC000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F54E50-958B-17BC-C102-E5EB0B54399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endParaRPr lang="en-GB" dirty="0"/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CCDD55AF-EAAB-D83A-997D-C1045B519E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151" y="1095732"/>
            <a:ext cx="11135938" cy="5762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54484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C3787D-B991-B374-89F4-864102EBBD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86291"/>
            <a:ext cx="9144000" cy="781118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C000"/>
                </a:solidFill>
              </a:rPr>
              <a:t>1.12 Platform - Demo</a:t>
            </a:r>
            <a:endParaRPr lang="en-GB" b="1" dirty="0">
              <a:solidFill>
                <a:srgbClr val="FFC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5D1310F-6CEA-57AB-8389-45230116B9C6}"/>
              </a:ext>
            </a:extLst>
          </p:cNvPr>
          <p:cNvSpPr txBox="1"/>
          <p:nvPr/>
        </p:nvSpPr>
        <p:spPr>
          <a:xfrm>
            <a:off x="2252709" y="1799038"/>
            <a:ext cx="7686582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dirty="0">
                <a:solidFill>
                  <a:srgbClr val="FFC000"/>
                </a:solidFill>
                <a:latin typeface="SalesforceSans-Regular"/>
              </a:rPr>
              <a:t>Time to have a look around</a:t>
            </a:r>
            <a:r>
              <a:rPr lang="en-US" sz="1800" b="0" i="0" u="none" strike="noStrike" baseline="0" dirty="0">
                <a:solidFill>
                  <a:srgbClr val="FFC000"/>
                </a:solidFill>
                <a:latin typeface="SalesforceSans-Regular"/>
              </a:rPr>
              <a:t> </a:t>
            </a:r>
            <a:r>
              <a:rPr lang="en-GB" sz="1800" b="0" i="0" u="none" strike="noStrike" baseline="0" dirty="0">
                <a:solidFill>
                  <a:srgbClr val="FFC000"/>
                </a:solidFill>
                <a:latin typeface="SalesforceSans-Regular"/>
              </a:rPr>
              <a:t>Business Manager.</a:t>
            </a:r>
          </a:p>
          <a:p>
            <a:pPr algn="l"/>
            <a:r>
              <a:rPr lang="en-GB" dirty="0">
                <a:solidFill>
                  <a:srgbClr val="FFC000"/>
                </a:solidFill>
                <a:latin typeface="SalesforceSans-Regular"/>
              </a:rPr>
              <a:t>	-cartridges ()</a:t>
            </a:r>
          </a:p>
          <a:p>
            <a:pPr algn="l"/>
            <a:r>
              <a:rPr lang="en-GB" dirty="0">
                <a:solidFill>
                  <a:srgbClr val="FFC000"/>
                </a:solidFill>
                <a:latin typeface="SalesforceSans-Regular"/>
              </a:rPr>
              <a:t>	-system objects</a:t>
            </a:r>
          </a:p>
          <a:p>
            <a:pPr algn="l"/>
            <a:r>
              <a:rPr lang="en-GB" dirty="0">
                <a:solidFill>
                  <a:srgbClr val="FFC000"/>
                </a:solidFill>
                <a:latin typeface="SalesforceSans-Regular"/>
              </a:rPr>
              <a:t>	-</a:t>
            </a:r>
            <a:r>
              <a:rPr lang="en-GB" dirty="0" err="1">
                <a:solidFill>
                  <a:srgbClr val="FFC000"/>
                </a:solidFill>
                <a:latin typeface="SalesforceSans-Regular"/>
              </a:rPr>
              <a:t>catalogs</a:t>
            </a:r>
            <a:endParaRPr lang="en-GB" dirty="0">
              <a:solidFill>
                <a:srgbClr val="FFC000"/>
              </a:solidFill>
              <a:latin typeface="SalesforceSans-Regular"/>
            </a:endParaRPr>
          </a:p>
          <a:p>
            <a:pPr algn="l"/>
            <a:r>
              <a:rPr lang="en-GB" dirty="0">
                <a:solidFill>
                  <a:srgbClr val="FFC000"/>
                </a:solidFill>
                <a:latin typeface="SalesforceSans-Regular"/>
              </a:rPr>
              <a:t>	-custom preferences</a:t>
            </a:r>
          </a:p>
          <a:p>
            <a:pPr algn="l"/>
            <a:r>
              <a:rPr lang="en-GB" dirty="0">
                <a:solidFill>
                  <a:srgbClr val="FFC000"/>
                </a:solidFill>
                <a:latin typeface="SalesforceSans-Regular"/>
              </a:rPr>
              <a:t>	-search indexes</a:t>
            </a:r>
          </a:p>
          <a:p>
            <a:pPr algn="l"/>
            <a:r>
              <a:rPr lang="en-GB" dirty="0">
                <a:solidFill>
                  <a:srgbClr val="FFC000"/>
                </a:solidFill>
                <a:latin typeface="SalesforceSans-Regular"/>
              </a:rPr>
              <a:t>	-replication</a:t>
            </a:r>
          </a:p>
          <a:p>
            <a:pPr algn="l"/>
            <a:r>
              <a:rPr lang="en-GB" dirty="0">
                <a:solidFill>
                  <a:srgbClr val="FFC000"/>
                </a:solidFill>
                <a:latin typeface="SalesforceSans-Regular"/>
              </a:rPr>
              <a:t>	-code/version deployment</a:t>
            </a:r>
          </a:p>
          <a:p>
            <a:pPr algn="l"/>
            <a:endParaRPr lang="en-GB" dirty="0">
              <a:solidFill>
                <a:srgbClr val="FFC000"/>
              </a:solidFill>
              <a:latin typeface="SalesforceSans-Regular"/>
            </a:endParaRPr>
          </a:p>
          <a:p>
            <a:pPr algn="l"/>
            <a:endParaRPr lang="en-GB" dirty="0">
              <a:solidFill>
                <a:srgbClr val="FFC000"/>
              </a:solidFill>
              <a:latin typeface="SalesforceSans-Regular"/>
            </a:endParaRPr>
          </a:p>
          <a:p>
            <a:pPr algn="l"/>
            <a:endParaRPr lang="en-GB" dirty="0">
              <a:solidFill>
                <a:srgbClr val="FFC000"/>
              </a:solidFill>
              <a:latin typeface="SalesforceSans-Regular"/>
            </a:endParaRPr>
          </a:p>
          <a:p>
            <a:pPr algn="l"/>
            <a:endParaRPr lang="en-GB" dirty="0">
              <a:solidFill>
                <a:srgbClr val="FFC000"/>
              </a:solidFill>
              <a:latin typeface="SalesforceSans-Regular"/>
            </a:endParaRPr>
          </a:p>
          <a:p>
            <a:pPr algn="l"/>
            <a:endParaRPr lang="en-GB" dirty="0">
              <a:solidFill>
                <a:srgbClr val="FFC000"/>
              </a:solidFill>
              <a:latin typeface="SalesforceSans-Regular"/>
            </a:endParaRPr>
          </a:p>
          <a:p>
            <a:pPr algn="l"/>
            <a:endParaRPr lang="en-GB" dirty="0">
              <a:solidFill>
                <a:srgbClr val="FFC000"/>
              </a:solidFill>
              <a:latin typeface="SalesforceSans-Regular"/>
            </a:endParaRPr>
          </a:p>
          <a:p>
            <a:pPr algn="ctr"/>
            <a:r>
              <a:rPr lang="en-GB" dirty="0">
                <a:solidFill>
                  <a:srgbClr val="FFC000"/>
                </a:solidFill>
                <a:highlight>
                  <a:srgbClr val="000000"/>
                </a:highlight>
                <a:latin typeface="SalesforceSans-Regular"/>
              </a:rPr>
              <a:t>“Configuration over coding” -Salesforce</a:t>
            </a:r>
            <a:endParaRPr lang="en-GB" dirty="0">
              <a:solidFill>
                <a:srgbClr val="FFC000"/>
              </a:solidFill>
              <a:highlight>
                <a:srgbClr val="0000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0056899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C3787D-B991-B374-89F4-864102EBBD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86291"/>
            <a:ext cx="9144000" cy="781118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C000"/>
                </a:solidFill>
              </a:rPr>
              <a:t>1.13 - Recap</a:t>
            </a:r>
            <a:endParaRPr lang="en-GB" b="1" dirty="0">
              <a:solidFill>
                <a:srgbClr val="FFC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5D1310F-6CEA-57AB-8389-45230116B9C6}"/>
              </a:ext>
            </a:extLst>
          </p:cNvPr>
          <p:cNvSpPr txBox="1"/>
          <p:nvPr/>
        </p:nvSpPr>
        <p:spPr>
          <a:xfrm>
            <a:off x="905523" y="1677880"/>
            <a:ext cx="7511988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dirty="0">
                <a:latin typeface="SalesforceSans-Regular"/>
              </a:rPr>
              <a:t>Name the architectural pattern used in SFRA?</a:t>
            </a:r>
          </a:p>
          <a:p>
            <a:pPr algn="l"/>
            <a:r>
              <a:rPr lang="en-US" dirty="0">
                <a:latin typeface="SalesforceSans-Regular"/>
              </a:rPr>
              <a:t>What is a cartridge?</a:t>
            </a:r>
          </a:p>
          <a:p>
            <a:pPr algn="l"/>
            <a:r>
              <a:rPr lang="en-US" dirty="0">
                <a:latin typeface="SalesforceSans-Regular"/>
              </a:rPr>
              <a:t>What is B2C Commerce Script and how is it used?</a:t>
            </a:r>
          </a:p>
          <a:p>
            <a:pPr algn="l"/>
            <a:r>
              <a:rPr lang="en-US" dirty="0">
                <a:latin typeface="SalesforceSans-Regular"/>
              </a:rPr>
              <a:t>What are the core technologies of the frontend?</a:t>
            </a:r>
          </a:p>
          <a:p>
            <a:pPr algn="l"/>
            <a:r>
              <a:rPr lang="en-US" dirty="0">
                <a:latin typeface="SalesforceSans-Regular"/>
              </a:rPr>
              <a:t>What are the core technologies of the backend?</a:t>
            </a:r>
          </a:p>
          <a:p>
            <a:pPr algn="l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749272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C3787D-B991-B374-89F4-864102EBBD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415" y="186291"/>
            <a:ext cx="10946167" cy="781118"/>
          </a:xfrm>
        </p:spPr>
        <p:txBody>
          <a:bodyPr>
            <a:noAutofit/>
          </a:bodyPr>
          <a:lstStyle/>
          <a:p>
            <a:r>
              <a:rPr lang="en-US" sz="4800" b="1" dirty="0">
                <a:solidFill>
                  <a:srgbClr val="FFC000"/>
                </a:solidFill>
              </a:rPr>
              <a:t>2.1 Dev Setup &amp; access to code</a:t>
            </a:r>
            <a:endParaRPr lang="en-GB" sz="4800" b="1" dirty="0">
              <a:solidFill>
                <a:srgbClr val="FFC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5D1310F-6CEA-57AB-8389-45230116B9C6}"/>
              </a:ext>
            </a:extLst>
          </p:cNvPr>
          <p:cNvSpPr txBox="1"/>
          <p:nvPr/>
        </p:nvSpPr>
        <p:spPr>
          <a:xfrm>
            <a:off x="479394" y="1393794"/>
            <a:ext cx="10768614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b="1" dirty="0"/>
              <a:t>Confluence for dev set up &amp; connecting to sandbox process here:</a:t>
            </a:r>
          </a:p>
          <a:p>
            <a:pPr algn="l"/>
            <a:endParaRPr lang="en-US" b="1" dirty="0"/>
          </a:p>
          <a:p>
            <a:pPr algn="l"/>
            <a:r>
              <a:rPr lang="en-GB" dirty="0">
                <a:solidFill>
                  <a:srgbClr val="FFC000"/>
                </a:solidFill>
                <a:hlinkClick r:id="rId2"/>
              </a:rPr>
              <a:t>https://theworkswiki.atlassian.net/wiki/spaces/DEVELOPMEN/pages/235798589/Development+Environment+Setup+Configuration</a:t>
            </a:r>
            <a:endParaRPr lang="en-GB" dirty="0">
              <a:solidFill>
                <a:srgbClr val="FFC000"/>
              </a:solidFill>
            </a:endParaRPr>
          </a:p>
          <a:p>
            <a:pPr algn="l"/>
            <a:endParaRPr lang="en-GB" dirty="0">
              <a:solidFill>
                <a:srgbClr val="FFC000"/>
              </a:solidFill>
            </a:endParaRPr>
          </a:p>
          <a:p>
            <a:pPr algn="l"/>
            <a:r>
              <a:rPr lang="en-GB" dirty="0">
                <a:solidFill>
                  <a:srgbClr val="FFC000"/>
                </a:solidFill>
              </a:rPr>
              <a:t>-Install </a:t>
            </a:r>
            <a:r>
              <a:rPr lang="en-GB" dirty="0" err="1">
                <a:solidFill>
                  <a:srgbClr val="FFC000"/>
                </a:solidFill>
              </a:rPr>
              <a:t>VSCode</a:t>
            </a:r>
            <a:endParaRPr lang="en-GB" dirty="0">
              <a:solidFill>
                <a:srgbClr val="FFC000"/>
              </a:solidFill>
            </a:endParaRPr>
          </a:p>
          <a:p>
            <a:pPr algn="l"/>
            <a:r>
              <a:rPr lang="en-GB" dirty="0">
                <a:solidFill>
                  <a:srgbClr val="FFC000"/>
                </a:solidFill>
              </a:rPr>
              <a:t>-Install plugins/extensions</a:t>
            </a:r>
          </a:p>
          <a:p>
            <a:pPr algn="l"/>
            <a:r>
              <a:rPr lang="en-GB" dirty="0">
                <a:solidFill>
                  <a:srgbClr val="FFC000"/>
                </a:solidFill>
              </a:rPr>
              <a:t>-connect it to sandbox</a:t>
            </a:r>
          </a:p>
          <a:p>
            <a:pPr algn="l"/>
            <a:r>
              <a:rPr lang="en-GB" dirty="0">
                <a:solidFill>
                  <a:srgbClr val="FFC000"/>
                </a:solidFill>
              </a:rPr>
              <a:t>-Get to grips with CLI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D78F79D-F9DE-87C6-AC76-9462B1424E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6351" y="2686455"/>
            <a:ext cx="7111657" cy="385193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E14755F-7987-A983-83E5-9F8267B42A6F}"/>
              </a:ext>
            </a:extLst>
          </p:cNvPr>
          <p:cNvSpPr txBox="1"/>
          <p:nvPr/>
        </p:nvSpPr>
        <p:spPr>
          <a:xfrm>
            <a:off x="479394" y="4189445"/>
            <a:ext cx="254372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Two ways to get hold of code for your platform. </a:t>
            </a:r>
          </a:p>
          <a:p>
            <a:endParaRPr lang="en-US" dirty="0"/>
          </a:p>
          <a:p>
            <a:pPr marL="342900" indent="-342900">
              <a:buAutoNum type="arabicPeriod"/>
            </a:pPr>
            <a:r>
              <a:rPr lang="en-US" dirty="0"/>
              <a:t>Business Manager</a:t>
            </a:r>
          </a:p>
          <a:p>
            <a:pPr marL="342900" indent="-342900">
              <a:buAutoNum type="arabicPeriod"/>
            </a:pPr>
            <a:r>
              <a:rPr lang="en-US" dirty="0"/>
              <a:t>GitHub Repos</a:t>
            </a:r>
            <a:endParaRPr lang="en-GB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30BF8E4-5934-C574-A798-684DDB981088}"/>
              </a:ext>
            </a:extLst>
          </p:cNvPr>
          <p:cNvCxnSpPr>
            <a:cxnSpLocks/>
            <a:endCxn id="4" idx="1"/>
          </p:cNvCxnSpPr>
          <p:nvPr/>
        </p:nvCxnSpPr>
        <p:spPr>
          <a:xfrm>
            <a:off x="2814221" y="4612422"/>
            <a:ext cx="1322130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29624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C3787D-B991-B374-89F4-864102EBBD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2916" y="4920565"/>
            <a:ext cx="10946167" cy="1062983"/>
          </a:xfrm>
        </p:spPr>
        <p:txBody>
          <a:bodyPr>
            <a:no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WARNING – DON’T IMPORT A DEMO WEBSITE IT SLOWS DOWN YOUR SANDBOX! SANDBOXES ARE SUBJECT TO DATA QUOTAS &amp; EACH ONE IS A PAID FOR RESOURCE</a:t>
            </a:r>
            <a:endParaRPr lang="en-GB" sz="2400" b="1" dirty="0">
              <a:solidFill>
                <a:srgbClr val="FF0000"/>
              </a:solidFill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E0183311-DC4C-2113-9EA7-16663BCC94AF}"/>
              </a:ext>
            </a:extLst>
          </p:cNvPr>
          <p:cNvSpPr txBox="1">
            <a:spLocks/>
          </p:cNvSpPr>
          <p:nvPr/>
        </p:nvSpPr>
        <p:spPr>
          <a:xfrm>
            <a:off x="809345" y="1500326"/>
            <a:ext cx="10946167" cy="25502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US" sz="1800" b="1" dirty="0">
              <a:solidFill>
                <a:srgbClr val="FFC000"/>
              </a:solidFill>
            </a:endParaRPr>
          </a:p>
          <a:p>
            <a:pPr algn="l"/>
            <a:endParaRPr lang="en-US" sz="1800" b="1" dirty="0">
              <a:solidFill>
                <a:srgbClr val="FFC000"/>
              </a:solidFill>
            </a:endParaRPr>
          </a:p>
          <a:p>
            <a:pPr algn="l"/>
            <a:r>
              <a:rPr lang="en-US" sz="1800" b="1" dirty="0">
                <a:solidFill>
                  <a:srgbClr val="FFC000"/>
                </a:solidFill>
              </a:rPr>
              <a:t>So far, we’ve learned that we can host websites on a sandbox, upload versions, authenticate &amp; configure whatever we want.</a:t>
            </a:r>
          </a:p>
          <a:p>
            <a:pPr algn="l"/>
            <a:endParaRPr lang="en-US" sz="1800" b="1" dirty="0">
              <a:solidFill>
                <a:srgbClr val="FFC000"/>
              </a:solidFill>
            </a:endParaRPr>
          </a:p>
          <a:p>
            <a:pPr algn="l"/>
            <a:r>
              <a:rPr lang="en-US" sz="1800" b="1" dirty="0">
                <a:solidFill>
                  <a:srgbClr val="FFC000"/>
                </a:solidFill>
              </a:rPr>
              <a:t>Next steps would typically be:</a:t>
            </a:r>
          </a:p>
          <a:p>
            <a:pPr algn="l"/>
            <a:r>
              <a:rPr lang="en-US" sz="1800" b="1" dirty="0">
                <a:solidFill>
                  <a:srgbClr val="FFC000"/>
                </a:solidFill>
              </a:rPr>
              <a:t>-Create a demo website</a:t>
            </a:r>
          </a:p>
          <a:p>
            <a:pPr algn="l"/>
            <a:r>
              <a:rPr lang="en-US" sz="1800" b="1" dirty="0">
                <a:solidFill>
                  <a:srgbClr val="FFC000"/>
                </a:solidFill>
              </a:rPr>
              <a:t>-Go through building an example project</a:t>
            </a:r>
          </a:p>
          <a:p>
            <a:pPr algn="l"/>
            <a:endParaRPr lang="en-US" sz="1800" b="1" dirty="0">
              <a:solidFill>
                <a:srgbClr val="FFC000"/>
              </a:solidFill>
            </a:endParaRPr>
          </a:p>
          <a:p>
            <a:pPr algn="l"/>
            <a:endParaRPr lang="en-US" sz="1800" b="1" dirty="0">
              <a:solidFill>
                <a:srgbClr val="FFC000"/>
              </a:solidFill>
            </a:endParaRPr>
          </a:p>
          <a:p>
            <a:pPr algn="l"/>
            <a:r>
              <a:rPr lang="en-US" sz="1800" b="1" dirty="0">
                <a:solidFill>
                  <a:srgbClr val="FFC000"/>
                </a:solidFill>
              </a:rPr>
              <a:t>But.. We can’t.</a:t>
            </a:r>
            <a:endParaRPr lang="en-GB" sz="1800" b="1" dirty="0">
              <a:solidFill>
                <a:srgbClr val="FFC000"/>
              </a:solidFill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69D9A78-2CB3-F32A-5FA2-948BFC6F3E7A}"/>
              </a:ext>
            </a:extLst>
          </p:cNvPr>
          <p:cNvSpPr txBox="1">
            <a:spLocks/>
          </p:cNvSpPr>
          <p:nvPr/>
        </p:nvSpPr>
        <p:spPr>
          <a:xfrm>
            <a:off x="1112668" y="1043983"/>
            <a:ext cx="10946167" cy="78111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GB" sz="4800" b="1" dirty="0">
              <a:solidFill>
                <a:srgbClr val="FFC000"/>
              </a:solidFill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5BAD2ADA-DEA7-9573-A29F-5B57D2441FD4}"/>
              </a:ext>
            </a:extLst>
          </p:cNvPr>
          <p:cNvSpPr txBox="1">
            <a:spLocks/>
          </p:cNvSpPr>
          <p:nvPr/>
        </p:nvSpPr>
        <p:spPr>
          <a:xfrm>
            <a:off x="550415" y="186291"/>
            <a:ext cx="10946167" cy="78111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b="1" dirty="0">
                <a:solidFill>
                  <a:srgbClr val="FFC000"/>
                </a:solidFill>
              </a:rPr>
              <a:t>2.2 Next Steps</a:t>
            </a:r>
            <a:endParaRPr lang="en-GB" sz="48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13397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C3787D-B991-B374-89F4-864102EBBD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415" y="186291"/>
            <a:ext cx="10946167" cy="781118"/>
          </a:xfrm>
        </p:spPr>
        <p:txBody>
          <a:bodyPr>
            <a:noAutofit/>
          </a:bodyPr>
          <a:lstStyle/>
          <a:p>
            <a:r>
              <a:rPr lang="en-US" sz="4800" b="1" dirty="0">
                <a:solidFill>
                  <a:srgbClr val="FFC000"/>
                </a:solidFill>
              </a:rPr>
              <a:t>EXAMPLE - Importing a demo website</a:t>
            </a:r>
            <a:endParaRPr lang="en-GB" sz="4800" b="1" dirty="0">
              <a:solidFill>
                <a:srgbClr val="FFC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5D1310F-6CEA-57AB-8389-45230116B9C6}"/>
              </a:ext>
            </a:extLst>
          </p:cNvPr>
          <p:cNvSpPr txBox="1"/>
          <p:nvPr/>
        </p:nvSpPr>
        <p:spPr>
          <a:xfrm>
            <a:off x="479394" y="1393794"/>
            <a:ext cx="10768614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b="1" dirty="0">
                <a:solidFill>
                  <a:srgbClr val="FFC000"/>
                </a:solidFill>
              </a:rPr>
              <a:t>Setting up a new website, GO TO:</a:t>
            </a:r>
          </a:p>
          <a:p>
            <a:pPr algn="l"/>
            <a:endParaRPr lang="en-US" dirty="0">
              <a:solidFill>
                <a:srgbClr val="FFC000"/>
              </a:solidFill>
            </a:endParaRPr>
          </a:p>
          <a:p>
            <a:pPr algn="l"/>
            <a:r>
              <a:rPr lang="fr-FR" dirty="0"/>
              <a:t>A. In Business Manager, select </a:t>
            </a:r>
            <a:r>
              <a:rPr lang="fr-FR" b="1" dirty="0">
                <a:solidFill>
                  <a:srgbClr val="FFC000"/>
                </a:solidFill>
              </a:rPr>
              <a:t>Administration &gt; Site </a:t>
            </a:r>
            <a:r>
              <a:rPr lang="fr-FR" b="1" dirty="0" err="1">
                <a:solidFill>
                  <a:srgbClr val="FFC000"/>
                </a:solidFill>
              </a:rPr>
              <a:t>Development</a:t>
            </a:r>
            <a:r>
              <a:rPr lang="fr-FR" b="1" dirty="0">
                <a:solidFill>
                  <a:srgbClr val="FFC000"/>
                </a:solidFill>
              </a:rPr>
              <a:t> &gt; Site Import &amp; Export</a:t>
            </a:r>
            <a:r>
              <a:rPr lang="fr-FR" dirty="0"/>
              <a:t>.</a:t>
            </a:r>
          </a:p>
          <a:p>
            <a:pPr algn="l"/>
            <a:r>
              <a:rPr lang="fr-FR" dirty="0"/>
              <a:t>B. Select </a:t>
            </a:r>
            <a:r>
              <a:rPr lang="fr-FR" b="1" dirty="0" err="1">
                <a:solidFill>
                  <a:srgbClr val="FFC000"/>
                </a:solidFill>
              </a:rPr>
              <a:t>Storefront</a:t>
            </a:r>
            <a:r>
              <a:rPr lang="fr-FR" b="1" dirty="0">
                <a:solidFill>
                  <a:srgbClr val="FFC000"/>
                </a:solidFill>
              </a:rPr>
              <a:t> Reference Architecture </a:t>
            </a:r>
            <a:r>
              <a:rPr lang="fr-FR" b="1" dirty="0" err="1">
                <a:solidFill>
                  <a:srgbClr val="FFC000"/>
                </a:solidFill>
              </a:rPr>
              <a:t>Demo</a:t>
            </a:r>
            <a:r>
              <a:rPr lang="fr-FR" b="1" dirty="0">
                <a:solidFill>
                  <a:srgbClr val="FFC000"/>
                </a:solidFill>
              </a:rPr>
              <a:t> Sites</a:t>
            </a:r>
            <a:r>
              <a:rPr lang="fr-FR" dirty="0"/>
              <a:t>.</a:t>
            </a:r>
          </a:p>
          <a:p>
            <a:pPr algn="l"/>
            <a:r>
              <a:rPr lang="fr-FR" dirty="0"/>
              <a:t>C. Click </a:t>
            </a:r>
            <a:r>
              <a:rPr lang="fr-FR" b="1" dirty="0">
                <a:solidFill>
                  <a:srgbClr val="FFC000"/>
                </a:solidFill>
              </a:rPr>
              <a:t>Import</a:t>
            </a:r>
            <a:r>
              <a:rPr lang="fr-FR" dirty="0"/>
              <a:t>.</a:t>
            </a:r>
          </a:p>
          <a:p>
            <a:pPr algn="l"/>
            <a:r>
              <a:rPr lang="fr-FR" dirty="0"/>
              <a:t>D. Select </a:t>
            </a:r>
            <a:r>
              <a:rPr lang="fr-FR" b="1" dirty="0" err="1">
                <a:solidFill>
                  <a:srgbClr val="FFC000"/>
                </a:solidFill>
              </a:rPr>
              <a:t>Storefront</a:t>
            </a:r>
            <a:r>
              <a:rPr lang="fr-FR" b="1" dirty="0">
                <a:solidFill>
                  <a:srgbClr val="FFC000"/>
                </a:solidFill>
              </a:rPr>
              <a:t> Reference Architecture base + All </a:t>
            </a:r>
            <a:r>
              <a:rPr lang="fr-FR" b="1" dirty="0" err="1">
                <a:solidFill>
                  <a:srgbClr val="FFC000"/>
                </a:solidFill>
              </a:rPr>
              <a:t>Optional</a:t>
            </a:r>
            <a:r>
              <a:rPr lang="fr-FR" b="1" dirty="0">
                <a:solidFill>
                  <a:srgbClr val="FFC000"/>
                </a:solidFill>
              </a:rPr>
              <a:t> </a:t>
            </a:r>
            <a:r>
              <a:rPr lang="fr-FR" b="1" dirty="0" err="1">
                <a:solidFill>
                  <a:srgbClr val="FFC000"/>
                </a:solidFill>
              </a:rPr>
              <a:t>Features</a:t>
            </a:r>
            <a:r>
              <a:rPr lang="fr-FR" dirty="0"/>
              <a:t>.</a:t>
            </a:r>
          </a:p>
          <a:p>
            <a:pPr algn="l"/>
            <a:r>
              <a:rPr lang="fr-FR" dirty="0"/>
              <a:t>E. Click </a:t>
            </a:r>
            <a:r>
              <a:rPr lang="fr-FR" b="1" dirty="0" err="1">
                <a:solidFill>
                  <a:srgbClr val="FFC000"/>
                </a:solidFill>
              </a:rPr>
              <a:t>Deploy</a:t>
            </a:r>
            <a:r>
              <a:rPr lang="fr-FR" dirty="0"/>
              <a:t>.</a:t>
            </a:r>
          </a:p>
          <a:p>
            <a:pPr algn="l"/>
            <a:r>
              <a:rPr lang="fr-FR" dirty="0"/>
              <a:t>F. </a:t>
            </a:r>
            <a:r>
              <a:rPr lang="fr-FR" dirty="0" err="1"/>
              <a:t>Wait</a:t>
            </a:r>
            <a:r>
              <a:rPr lang="fr-FR" dirty="0"/>
              <a:t> for about 15-20 minutes for import to finish.</a:t>
            </a:r>
          </a:p>
          <a:p>
            <a:pPr algn="l"/>
            <a:r>
              <a:rPr lang="fr-FR" dirty="0"/>
              <a:t>G. Once the import </a:t>
            </a:r>
            <a:r>
              <a:rPr lang="fr-FR" dirty="0" err="1"/>
              <a:t>is</a:t>
            </a:r>
            <a:r>
              <a:rPr lang="fr-FR" dirty="0"/>
              <a:t> </a:t>
            </a:r>
            <a:r>
              <a:rPr lang="fr-FR" dirty="0" err="1"/>
              <a:t>complete</a:t>
            </a:r>
            <a:r>
              <a:rPr lang="fr-FR" dirty="0"/>
              <a:t>, </a:t>
            </a:r>
            <a:r>
              <a:rPr lang="fr-FR" dirty="0" err="1"/>
              <a:t>you</a:t>
            </a:r>
            <a:r>
              <a:rPr lang="fr-FR" dirty="0"/>
              <a:t> </a:t>
            </a:r>
            <a:r>
              <a:rPr lang="fr-FR" dirty="0" err="1"/>
              <a:t>will</a:t>
            </a:r>
            <a:r>
              <a:rPr lang="fr-FR" dirty="0"/>
              <a:t> </a:t>
            </a:r>
            <a:r>
              <a:rPr lang="fr-FR" dirty="0" err="1"/>
              <a:t>see</a:t>
            </a:r>
            <a:r>
              <a:rPr lang="fr-FR" dirty="0"/>
              <a:t> </a:t>
            </a:r>
            <a:r>
              <a:rPr lang="fr-FR" b="1" dirty="0" err="1">
                <a:solidFill>
                  <a:srgbClr val="FFC000"/>
                </a:solidFill>
              </a:rPr>
              <a:t>RefArch</a:t>
            </a:r>
            <a:r>
              <a:rPr lang="fr-FR" dirty="0"/>
              <a:t> and </a:t>
            </a:r>
            <a:r>
              <a:rPr lang="fr-FR" b="1" dirty="0" err="1">
                <a:solidFill>
                  <a:srgbClr val="FFC000"/>
                </a:solidFill>
              </a:rPr>
              <a:t>RefArchGlobal</a:t>
            </a:r>
            <a:r>
              <a:rPr lang="fr-FR" dirty="0"/>
              <a:t> </a:t>
            </a:r>
            <a:r>
              <a:rPr lang="fr-FR" dirty="0" err="1"/>
              <a:t>under</a:t>
            </a:r>
            <a:r>
              <a:rPr lang="fr-FR" dirty="0"/>
              <a:t> the </a:t>
            </a:r>
            <a:r>
              <a:rPr lang="fr-FR" dirty="0" err="1"/>
              <a:t>sandbox</a:t>
            </a:r>
            <a:r>
              <a:rPr lang="fr-FR" dirty="0"/>
              <a:t> Site </a:t>
            </a:r>
            <a:r>
              <a:rPr lang="fr-FR" dirty="0" err="1"/>
              <a:t>dropdown</a:t>
            </a:r>
            <a:r>
              <a:rPr lang="fr-FR" dirty="0"/>
              <a:t>.</a:t>
            </a:r>
          </a:p>
          <a:p>
            <a:pPr algn="l"/>
            <a:r>
              <a:rPr lang="fr-FR" dirty="0"/>
              <a:t>H. </a:t>
            </a:r>
            <a:r>
              <a:rPr lang="fr-FR" dirty="0" err="1"/>
              <a:t>Delete</a:t>
            </a:r>
            <a:r>
              <a:rPr lang="fr-FR" dirty="0"/>
              <a:t> the </a:t>
            </a:r>
            <a:r>
              <a:rPr lang="fr-FR" b="1" dirty="0" err="1">
                <a:solidFill>
                  <a:srgbClr val="FFC000"/>
                </a:solidFill>
              </a:rPr>
              <a:t>RefArchGlobal</a:t>
            </a:r>
            <a:r>
              <a:rPr lang="fr-FR" dirty="0"/>
              <a:t> site </a:t>
            </a:r>
            <a:r>
              <a:rPr lang="fr-FR" dirty="0" err="1"/>
              <a:t>under</a:t>
            </a:r>
            <a:r>
              <a:rPr lang="fr-FR" dirty="0"/>
              <a:t> </a:t>
            </a:r>
            <a:r>
              <a:rPr lang="fr-FR" b="1" dirty="0">
                <a:solidFill>
                  <a:srgbClr val="FFC000"/>
                </a:solidFill>
              </a:rPr>
              <a:t>Administration &gt; Sites &gt; Manage Sites</a:t>
            </a:r>
            <a:r>
              <a:rPr lang="fr-FR" dirty="0"/>
              <a:t>.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B6169DD-4F5B-C8D8-0CD6-35BA098BDF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394" y="4365001"/>
            <a:ext cx="9772650" cy="1362075"/>
          </a:xfrm>
          <a:prstGeom prst="rect">
            <a:avLst/>
          </a:prstGeom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E32D566C-4CF9-0D97-3E4D-4EED09BB35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9205" y="4922213"/>
            <a:ext cx="1133475" cy="1609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DE99B36-C8C6-449B-0968-4B99AF0FB69D}"/>
              </a:ext>
            </a:extLst>
          </p:cNvPr>
          <p:cNvSpPr txBox="1"/>
          <p:nvPr/>
        </p:nvSpPr>
        <p:spPr>
          <a:xfrm>
            <a:off x="10515662" y="4256116"/>
            <a:ext cx="14605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/>
              <a:t>When Complete</a:t>
            </a:r>
            <a:endParaRPr lang="en-GB" b="1" u="sng" dirty="0"/>
          </a:p>
        </p:txBody>
      </p:sp>
    </p:spTree>
    <p:extLst>
      <p:ext uri="{BB962C8B-B14F-4D97-AF65-F5344CB8AC3E}">
        <p14:creationId xmlns:p14="http://schemas.microsoft.com/office/powerpoint/2010/main" val="33419802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C3787D-B991-B374-89F4-864102EBBD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415" y="186291"/>
            <a:ext cx="10946167" cy="532166"/>
          </a:xfrm>
        </p:spPr>
        <p:txBody>
          <a:bodyPr>
            <a:noAutofit/>
          </a:bodyPr>
          <a:lstStyle/>
          <a:p>
            <a:r>
              <a:rPr lang="en-US" sz="4800" b="1" dirty="0">
                <a:solidFill>
                  <a:srgbClr val="FFC000"/>
                </a:solidFill>
              </a:rPr>
              <a:t>EXAMPLE - Workspace per code version</a:t>
            </a:r>
            <a:endParaRPr lang="en-GB" sz="4800" b="1" dirty="0">
              <a:solidFill>
                <a:srgbClr val="FFC00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A7E6226-FF0B-B6D3-77CD-951BA4B9A5C4}"/>
              </a:ext>
            </a:extLst>
          </p:cNvPr>
          <p:cNvSpPr txBox="1"/>
          <p:nvPr/>
        </p:nvSpPr>
        <p:spPr>
          <a:xfrm>
            <a:off x="0" y="976544"/>
            <a:ext cx="212176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A new </a:t>
            </a:r>
            <a:r>
              <a:rPr lang="en-US" sz="1600" dirty="0" err="1"/>
              <a:t>VSCode</a:t>
            </a:r>
            <a:r>
              <a:rPr lang="en-US" sz="1600" dirty="0"/>
              <a:t> workspace is preferred for a separate code (version or website)</a:t>
            </a:r>
          </a:p>
          <a:p>
            <a:endParaRPr lang="en-US" sz="1600" dirty="0"/>
          </a:p>
          <a:p>
            <a:r>
              <a:rPr lang="en-US" sz="1600" dirty="0"/>
              <a:t>These workspaces will track different combinations of cartridges</a:t>
            </a:r>
            <a:endParaRPr lang="en-GB" sz="16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0BC75B5-724A-9B73-841A-D1A5984AAD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4853" y="718457"/>
            <a:ext cx="9877425" cy="5762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83900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C3787D-B991-B374-89F4-864102EBBD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415" y="186291"/>
            <a:ext cx="10946167" cy="532166"/>
          </a:xfrm>
        </p:spPr>
        <p:txBody>
          <a:bodyPr>
            <a:noAutofit/>
          </a:bodyPr>
          <a:lstStyle/>
          <a:p>
            <a:r>
              <a:rPr lang="en-US" sz="4800" b="1" dirty="0">
                <a:solidFill>
                  <a:srgbClr val="FFC000"/>
                </a:solidFill>
              </a:rPr>
              <a:t>EXAMPLE - Creating a new code version</a:t>
            </a:r>
            <a:endParaRPr lang="en-GB" sz="4800" b="1" dirty="0">
              <a:solidFill>
                <a:srgbClr val="FFC000"/>
              </a:solidFill>
            </a:endParaRP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FDAD8072-5810-FFE2-FDCC-20ED9FA74D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50" y="1181805"/>
            <a:ext cx="11772900" cy="87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5B15F8A-D5E8-62E5-1569-6DD1F3C332AC}"/>
              </a:ext>
            </a:extLst>
          </p:cNvPr>
          <p:cNvSpPr txBox="1"/>
          <p:nvPr/>
        </p:nvSpPr>
        <p:spPr>
          <a:xfrm>
            <a:off x="3626185" y="696320"/>
            <a:ext cx="5085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/>
              <a:t>Administration &gt; Site Development &gt; Code Version</a:t>
            </a:r>
            <a:endParaRPr lang="en-GB" b="1" u="sng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844AF79-BECC-B7C2-9D33-6F8979BCFB7A}"/>
              </a:ext>
            </a:extLst>
          </p:cNvPr>
          <p:cNvSpPr txBox="1"/>
          <p:nvPr/>
        </p:nvSpPr>
        <p:spPr>
          <a:xfrm>
            <a:off x="355107" y="2192784"/>
            <a:ext cx="90108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Create a new code version called </a:t>
            </a:r>
            <a:r>
              <a:rPr lang="en-US" dirty="0" err="1"/>
              <a:t>RefArch</a:t>
            </a:r>
            <a:r>
              <a:rPr lang="en-US" dirty="0"/>
              <a:t> corresponding to the git repo downloaded.</a:t>
            </a:r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1D28F5F-4C2A-5C97-B343-A2F6599ED859}"/>
              </a:ext>
            </a:extLst>
          </p:cNvPr>
          <p:cNvSpPr txBox="1"/>
          <p:nvPr/>
        </p:nvSpPr>
        <p:spPr>
          <a:xfrm>
            <a:off x="355106" y="2659744"/>
            <a:ext cx="11627343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Go to: </a:t>
            </a:r>
            <a:r>
              <a:rPr lang="en-US" b="1" dirty="0">
                <a:solidFill>
                  <a:srgbClr val="FFC000"/>
                </a:solidFill>
              </a:rPr>
              <a:t>Administration &gt; Sites &gt; Manage Sites</a:t>
            </a:r>
          </a:p>
          <a:p>
            <a:r>
              <a:rPr lang="en-US" dirty="0"/>
              <a:t>Select </a:t>
            </a:r>
            <a:r>
              <a:rPr lang="en-US" b="1" dirty="0" err="1">
                <a:solidFill>
                  <a:srgbClr val="FFC000"/>
                </a:solidFill>
              </a:rPr>
              <a:t>RefArch</a:t>
            </a:r>
            <a:endParaRPr lang="en-US" b="1" dirty="0">
              <a:solidFill>
                <a:srgbClr val="FFC000"/>
              </a:solidFill>
            </a:endParaRPr>
          </a:p>
          <a:p>
            <a:r>
              <a:rPr lang="en-US" dirty="0"/>
              <a:t>Go to Settings, delete the cartridge path and add </a:t>
            </a:r>
            <a:r>
              <a:rPr lang="en-US" dirty="0" err="1"/>
              <a:t>app_storefront_base</a:t>
            </a:r>
            <a:r>
              <a:rPr lang="en-US" dirty="0"/>
              <a:t> as the only cartridge</a:t>
            </a:r>
          </a:p>
          <a:p>
            <a:endParaRPr lang="en-US" dirty="0"/>
          </a:p>
          <a:p>
            <a:r>
              <a:rPr lang="en-US" dirty="0"/>
              <a:t>Next, we need to enable our local codebase – to upload the cartridges into the version created earlier (the version is really just a file structure on the server enabled by </a:t>
            </a:r>
            <a:r>
              <a:rPr lang="en-US" dirty="0" err="1"/>
              <a:t>webDAV</a:t>
            </a:r>
            <a:r>
              <a:rPr lang="en-US" dirty="0"/>
              <a:t>)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161660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C3787D-B991-B374-89F4-864102EBBD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415" y="186291"/>
            <a:ext cx="10946167" cy="532166"/>
          </a:xfrm>
        </p:spPr>
        <p:txBody>
          <a:bodyPr>
            <a:noAutofit/>
          </a:bodyPr>
          <a:lstStyle/>
          <a:p>
            <a:r>
              <a:rPr lang="en-US" sz="4800" b="1" dirty="0">
                <a:solidFill>
                  <a:srgbClr val="FFC000"/>
                </a:solidFill>
              </a:rPr>
              <a:t>2.3 Development Setup</a:t>
            </a:r>
            <a:endParaRPr lang="en-GB" sz="4800" b="1" dirty="0">
              <a:solidFill>
                <a:srgbClr val="FFC00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20F2B12-5275-2C8B-ED6F-7E4EF99F1396}"/>
              </a:ext>
            </a:extLst>
          </p:cNvPr>
          <p:cNvSpPr txBox="1"/>
          <p:nvPr/>
        </p:nvSpPr>
        <p:spPr>
          <a:xfrm>
            <a:off x="3249228" y="660854"/>
            <a:ext cx="74572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Administration &gt; Site Development &gt; Development Setup</a:t>
            </a: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2293874F-D8C7-516A-C7A5-C00EACE5C8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" y="1076124"/>
            <a:ext cx="11849100" cy="857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894C625-C50E-36C9-A911-897112E2C2AD}"/>
              </a:ext>
            </a:extLst>
          </p:cNvPr>
          <p:cNvSpPr txBox="1"/>
          <p:nvPr/>
        </p:nvSpPr>
        <p:spPr>
          <a:xfrm>
            <a:off x="390616" y="2025932"/>
            <a:ext cx="58592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This is where we upload our cartridges/code files to.</a:t>
            </a:r>
            <a:endParaRPr lang="en-GB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36CBC43-FEC3-91E6-24F9-711381F3F46E}"/>
              </a:ext>
            </a:extLst>
          </p:cNvPr>
          <p:cNvSpPr txBox="1"/>
          <p:nvPr/>
        </p:nvSpPr>
        <p:spPr>
          <a:xfrm>
            <a:off x="390616" y="3394179"/>
            <a:ext cx="114166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When you use prophet debugger, it uploads the files in your </a:t>
            </a:r>
            <a:r>
              <a:rPr lang="en-US" dirty="0" err="1"/>
              <a:t>VSCode</a:t>
            </a:r>
            <a:r>
              <a:rPr lang="en-US" dirty="0"/>
              <a:t> folder to the </a:t>
            </a:r>
            <a:r>
              <a:rPr lang="en-US" dirty="0" err="1"/>
              <a:t>wevDAV</a:t>
            </a:r>
            <a:r>
              <a:rPr lang="en-US" dirty="0"/>
              <a:t> allocated folder on the server – this is called a version</a:t>
            </a:r>
            <a:endParaRPr lang="en-GB" dirty="0"/>
          </a:p>
        </p:txBody>
      </p:sp>
      <p:pic>
        <p:nvPicPr>
          <p:cNvPr id="6150" name="Picture 6">
            <a:extLst>
              <a:ext uri="{FF2B5EF4-FFF2-40B4-BE49-F238E27FC236}">
                <a16:creationId xmlns:a16="http://schemas.microsoft.com/office/drawing/2014/main" id="{3785AFCA-0079-A1C5-BF41-B3330E84DB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208" y="4129526"/>
            <a:ext cx="8309499" cy="2606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E7CCABF-A9E0-ADBB-F7A4-AB98B45B820C}"/>
              </a:ext>
            </a:extLst>
          </p:cNvPr>
          <p:cNvSpPr txBox="1"/>
          <p:nvPr/>
        </p:nvSpPr>
        <p:spPr>
          <a:xfrm>
            <a:off x="8691240" y="3844031"/>
            <a:ext cx="311014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When something has been uploaded, it will appear in the directory to the left. </a:t>
            </a:r>
          </a:p>
          <a:p>
            <a:endParaRPr lang="en-US" dirty="0"/>
          </a:p>
          <a:p>
            <a:r>
              <a:rPr lang="en-US" dirty="0"/>
              <a:t>You can access this by clicking the folder icon on the cartridges section of Development Setup on platform</a:t>
            </a:r>
            <a:endParaRPr lang="en-GB" dirty="0"/>
          </a:p>
        </p:txBody>
      </p:sp>
      <p:pic>
        <p:nvPicPr>
          <p:cNvPr id="6152" name="Picture 8">
            <a:extLst>
              <a:ext uri="{FF2B5EF4-FFF2-40B4-BE49-F238E27FC236}">
                <a16:creationId xmlns:a16="http://schemas.microsoft.com/office/drawing/2014/main" id="{82781062-523F-B3C7-2019-8CE5A0F4E0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97642" y="5501315"/>
            <a:ext cx="514350" cy="36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26CF43F-F980-EC5F-BA33-082BADB4CD6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67089" y="2100466"/>
            <a:ext cx="3542201" cy="1015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3712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C3787D-B991-B374-89F4-864102EBBD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86291"/>
            <a:ext cx="9144000" cy="781118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C000"/>
                </a:solidFill>
              </a:rPr>
              <a:t>2.4 Development Guide</a:t>
            </a:r>
            <a:endParaRPr lang="en-GB" b="1" dirty="0">
              <a:solidFill>
                <a:srgbClr val="FFC000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F54E50-958B-17BC-C102-E5EB0B5439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6600" y="1917700"/>
            <a:ext cx="10325100" cy="3340100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For additional help, I have written a comprehensive development guide, with all the help resources I could find:</a:t>
            </a:r>
          </a:p>
          <a:p>
            <a:pPr algn="l"/>
            <a:endParaRPr lang="en-US" dirty="0"/>
          </a:p>
          <a:p>
            <a:pPr algn="l"/>
            <a:r>
              <a:rPr lang="en-GB" dirty="0">
                <a:hlinkClick r:id="rId2"/>
              </a:rPr>
              <a:t>https://theworkswiki.atlassian.net/wiki/spaces/DEVELOPMEN/pages/245399575/Development+Guide</a:t>
            </a:r>
            <a:endParaRPr lang="en-GB" dirty="0"/>
          </a:p>
          <a:p>
            <a:pPr algn="l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659178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C3787D-B991-B374-89F4-864102EBBD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86291"/>
            <a:ext cx="9144000" cy="781118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C000"/>
                </a:solidFill>
              </a:rPr>
              <a:t>2.5 Various Admin Tasks</a:t>
            </a:r>
            <a:endParaRPr lang="en-GB" b="1" dirty="0">
              <a:solidFill>
                <a:srgbClr val="FFC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D7D9988-EDDC-F874-94B3-1394AFE6F3BB}"/>
              </a:ext>
            </a:extLst>
          </p:cNvPr>
          <p:cNvSpPr txBox="1"/>
          <p:nvPr/>
        </p:nvSpPr>
        <p:spPr>
          <a:xfrm>
            <a:off x="939800" y="1231899"/>
            <a:ext cx="9906000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C000"/>
                </a:solidFill>
              </a:rPr>
              <a:t>Rebuild the search index:</a:t>
            </a:r>
          </a:p>
          <a:p>
            <a:endParaRPr lang="en-US" dirty="0"/>
          </a:p>
          <a:p>
            <a:r>
              <a:rPr lang="en-US" dirty="0"/>
              <a:t>Why? (UPDATE/REBUILD EVERY TIME YOU CHANGE PRODUCT ATTRIBUTES, </a:t>
            </a:r>
            <a:r>
              <a:rPr lang="en-US" dirty="0" err="1"/>
              <a:t>db</a:t>
            </a:r>
            <a:r>
              <a:rPr lang="en-US" dirty="0"/>
              <a:t> indexing)</a:t>
            </a:r>
          </a:p>
          <a:p>
            <a:r>
              <a:rPr lang="en-US" dirty="0"/>
              <a:t>merchant tools &gt; search &gt; search indexes</a:t>
            </a:r>
          </a:p>
          <a:p>
            <a:endParaRPr lang="en-US" dirty="0"/>
          </a:p>
          <a:p>
            <a:r>
              <a:rPr lang="en-US" sz="2000" b="1" dirty="0">
                <a:solidFill>
                  <a:srgbClr val="FFC000"/>
                </a:solidFill>
              </a:rPr>
              <a:t>Create a new user:</a:t>
            </a:r>
          </a:p>
          <a:p>
            <a:endParaRPr lang="en-US" dirty="0"/>
          </a:p>
          <a:p>
            <a:r>
              <a:rPr lang="en-US" dirty="0"/>
              <a:t>Administration &gt;  Organization &gt;  Users</a:t>
            </a:r>
          </a:p>
          <a:p>
            <a:endParaRPr lang="en-US" dirty="0"/>
          </a:p>
          <a:p>
            <a:r>
              <a:rPr lang="en-US" sz="2000" b="1" dirty="0">
                <a:solidFill>
                  <a:srgbClr val="FFC000"/>
                </a:solidFill>
              </a:rPr>
              <a:t>Assign roles &amp; permissions:</a:t>
            </a:r>
          </a:p>
          <a:p>
            <a:endParaRPr lang="en-US" dirty="0"/>
          </a:p>
          <a:p>
            <a:r>
              <a:rPr lang="en-US" dirty="0"/>
              <a:t>Administration &gt;  Organization &gt;  Roles &amp; Permissions</a:t>
            </a:r>
          </a:p>
          <a:p>
            <a:endParaRPr lang="en-US" dirty="0"/>
          </a:p>
          <a:p>
            <a:r>
              <a:rPr lang="en-US" sz="1800" b="1" dirty="0" err="1">
                <a:solidFill>
                  <a:srgbClr val="FFC000"/>
                </a:solidFill>
              </a:rPr>
              <a:t>Ailases</a:t>
            </a:r>
            <a:r>
              <a:rPr lang="en-US" sz="1800" b="1" dirty="0">
                <a:solidFill>
                  <a:srgbClr val="FFC000"/>
                </a:solidFill>
              </a:rPr>
              <a:t> "Developer friendly URLs":</a:t>
            </a:r>
          </a:p>
          <a:p>
            <a:endParaRPr lang="en-US" dirty="0"/>
          </a:p>
          <a:p>
            <a:r>
              <a:rPr lang="en-US" dirty="0"/>
              <a:t>merchant tools &gt; site preferences &gt; merchant tools &gt; storefront URLs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7321018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C3787D-B991-B374-89F4-864102EBBD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"/>
            <a:ext cx="9144000" cy="643466"/>
          </a:xfrm>
        </p:spPr>
        <p:txBody>
          <a:bodyPr>
            <a:noAutofit/>
          </a:bodyPr>
          <a:lstStyle/>
          <a:p>
            <a:r>
              <a:rPr lang="en-US" sz="3600" b="1" dirty="0">
                <a:solidFill>
                  <a:srgbClr val="FFC000"/>
                </a:solidFill>
              </a:rPr>
              <a:t>3.1 Cartridges?</a:t>
            </a:r>
            <a:endParaRPr lang="en-GB" sz="3600" b="1" dirty="0">
              <a:solidFill>
                <a:srgbClr val="FFC000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F54E50-958B-17BC-C102-E5EB0B5439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73599" y="4910665"/>
            <a:ext cx="5808133" cy="973667"/>
          </a:xfrm>
        </p:spPr>
        <p:txBody>
          <a:bodyPr/>
          <a:lstStyle/>
          <a:p>
            <a:pPr algn="l"/>
            <a:r>
              <a:rPr lang="en-US" dirty="0"/>
              <a:t>A software module, consisting of backend and frontend resources. </a:t>
            </a:r>
            <a:endParaRPr lang="en-GB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77FED5C-410F-DFDA-6E59-15530EA78F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2892" y="643467"/>
            <a:ext cx="6152092" cy="2759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530CC24-AF34-47CC-C7AD-CF59AB9A484E}"/>
              </a:ext>
            </a:extLst>
          </p:cNvPr>
          <p:cNvSpPr txBox="1"/>
          <p:nvPr/>
        </p:nvSpPr>
        <p:spPr>
          <a:xfrm>
            <a:off x="1358283" y="1762669"/>
            <a:ext cx="26810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Salesforce Definition:</a:t>
            </a:r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212D401-6130-818E-6328-CBED1210ED90}"/>
              </a:ext>
            </a:extLst>
          </p:cNvPr>
          <p:cNvSpPr txBox="1"/>
          <p:nvPr/>
        </p:nvSpPr>
        <p:spPr>
          <a:xfrm>
            <a:off x="1524000" y="4910665"/>
            <a:ext cx="26810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Another Definition: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2256744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C3787D-B991-B374-89F4-864102EBBD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1740" y="0"/>
            <a:ext cx="11487705" cy="541176"/>
          </a:xfrm>
        </p:spPr>
        <p:txBody>
          <a:bodyPr>
            <a:noAutofit/>
          </a:bodyPr>
          <a:lstStyle/>
          <a:p>
            <a:r>
              <a:rPr lang="en-GB" sz="3200" b="1" dirty="0">
                <a:solidFill>
                  <a:srgbClr val="FFC000"/>
                </a:solidFill>
              </a:rPr>
              <a:t>3.2 Cartridge Stack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8FA9A651-8900-870C-3860-D4E5C836A1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76" y="629137"/>
            <a:ext cx="11120631" cy="6069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568441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C3787D-B991-B374-89F4-864102EBBD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86291"/>
            <a:ext cx="9144000" cy="781118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C000"/>
                </a:solidFill>
              </a:rPr>
              <a:t>3.3 Cartridge Path</a:t>
            </a:r>
            <a:endParaRPr lang="en-GB" b="1" dirty="0">
              <a:solidFill>
                <a:srgbClr val="FFC000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F54E50-958B-17BC-C102-E5EB0B5439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5309" y="861134"/>
            <a:ext cx="11691891" cy="5810575"/>
          </a:xfrm>
        </p:spPr>
        <p:txBody>
          <a:bodyPr>
            <a:no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800" dirty="0"/>
              <a:t>The cartridge path refers to the sequential loading of cartridges (software modules)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800" dirty="0"/>
              <a:t>There are different types of cartridge, (custom, LINK, plugin, base), for EXAMPLE: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800" dirty="0"/>
              <a:t>app_custom_tws:ometria_sfra_changes:int_ometria_sfra:int_ometria_core:int_bazaarvoice_controllers:plugin_databus:int_databus:int_givex:plugin_instorepickup:int_bazaarvoice_sfra:bc_bazaarvoice:int_channeladvisor_sfra:plugin_dis:int_worldpay_sfra:int_worldpay_core:int_worldpay_csc:int_kount_sfra:int_kount:plugin_wishlists:lib_productlist:plugin_applepay:int_paypal_sfra:plugin_service_cloud:int_service_cloud:app_storefront_base:plugin_sitemap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2000" b="1" dirty="0" err="1">
                <a:solidFill>
                  <a:srgbClr val="FFC000"/>
                </a:solidFill>
              </a:rPr>
              <a:t>app_custom_tws</a:t>
            </a:r>
            <a:r>
              <a:rPr lang="en-GB" sz="2000" b="1" dirty="0">
                <a:solidFill>
                  <a:srgbClr val="FFC000"/>
                </a:solidFill>
              </a:rPr>
              <a:t> </a:t>
            </a:r>
            <a:r>
              <a:rPr lang="en-GB" sz="1800" dirty="0"/>
              <a:t>is the custom cartridge that Wunderman Thompson has been using to provide custom implementation for the website. This is declared as the leftmost software module:</a:t>
            </a:r>
            <a:endParaRPr lang="en-GB" sz="1400" dirty="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800" b="1" dirty="0">
                <a:solidFill>
                  <a:srgbClr val="FFC000"/>
                </a:solidFill>
              </a:rPr>
              <a:t>POLYMORPHISM</a:t>
            </a:r>
            <a:r>
              <a:rPr lang="en-GB" sz="1800" dirty="0"/>
              <a:t>: This means </a:t>
            </a:r>
            <a:r>
              <a:rPr lang="en-GB" sz="1800" dirty="0" err="1"/>
              <a:t>app_custom_tws</a:t>
            </a:r>
            <a:r>
              <a:rPr lang="en-GB" sz="1800" dirty="0"/>
              <a:t> exists first, and therefore OVERRIDES the base cartridge in its intricacies.</a:t>
            </a:r>
            <a:endParaRPr lang="en-GB" sz="1400" dirty="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800" b="1" dirty="0">
                <a:solidFill>
                  <a:srgbClr val="FFC000"/>
                </a:solidFill>
              </a:rPr>
              <a:t>INHERITANCE</a:t>
            </a:r>
            <a:r>
              <a:rPr lang="en-GB" sz="1800" dirty="0"/>
              <a:t>: For example the Account.js controller has a Login() method in the base cartridge (storefront-reference-architecture), in </a:t>
            </a:r>
            <a:r>
              <a:rPr lang="en-GB" sz="1800" dirty="0" err="1"/>
              <a:t>app_custom_tws</a:t>
            </a:r>
            <a:r>
              <a:rPr lang="en-GB" sz="1800" dirty="0"/>
              <a:t> it is “inherited” by creating another Account.js controller in the same folder structure. </a:t>
            </a:r>
            <a:r>
              <a:rPr lang="en-GB" sz="1800" dirty="0" err="1"/>
              <a:t>module.superModule</a:t>
            </a:r>
            <a:r>
              <a:rPr lang="en-GB" sz="1800" dirty="0"/>
              <a:t>() is what’s allowing the import of functionality. FOR EXAMPLE:</a:t>
            </a:r>
          </a:p>
          <a:p>
            <a:pPr algn="l"/>
            <a:endParaRPr lang="en-GB" sz="1400" b="0" dirty="0">
              <a:solidFill>
                <a:srgbClr val="C594C5"/>
              </a:solidFill>
              <a:effectLst/>
              <a:latin typeface="Consolas" panose="020B0609020204030204" pitchFamily="49" charset="0"/>
            </a:endParaRPr>
          </a:p>
          <a:p>
            <a:pPr algn="l"/>
            <a:r>
              <a:rPr lang="en-GB" sz="1400" b="0" dirty="0">
                <a:solidFill>
                  <a:srgbClr val="C594C5"/>
                </a:solidFill>
                <a:effectLst/>
                <a:latin typeface="Consolas" panose="020B0609020204030204" pitchFamily="49" charset="0"/>
              </a:rPr>
              <a:t>var</a:t>
            </a:r>
            <a:r>
              <a:rPr lang="en-GB" sz="1400" b="0" dirty="0">
                <a:solidFill>
                  <a:srgbClr val="CDD3DE"/>
                </a:solidFill>
                <a:effectLst/>
                <a:latin typeface="Consolas" panose="020B0609020204030204" pitchFamily="49" charset="0"/>
              </a:rPr>
              <a:t> base </a:t>
            </a:r>
            <a:r>
              <a:rPr lang="en-GB" sz="1400" b="0" dirty="0">
                <a:solidFill>
                  <a:srgbClr val="5FB3B3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GB" sz="1400" b="0" dirty="0">
                <a:solidFill>
                  <a:srgbClr val="CDD3DE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GB" sz="1400" b="0" dirty="0" err="1">
                <a:solidFill>
                  <a:srgbClr val="FAC863"/>
                </a:solidFill>
                <a:effectLst/>
                <a:latin typeface="Consolas" panose="020B0609020204030204" pitchFamily="49" charset="0"/>
              </a:rPr>
              <a:t>module</a:t>
            </a:r>
            <a:r>
              <a:rPr lang="en-GB" sz="1400" b="0" dirty="0" err="1">
                <a:solidFill>
                  <a:srgbClr val="5FB3B3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GB" sz="1400" b="0" dirty="0" err="1">
                <a:solidFill>
                  <a:srgbClr val="CDD3DE"/>
                </a:solidFill>
                <a:effectLst/>
                <a:latin typeface="Consolas" panose="020B0609020204030204" pitchFamily="49" charset="0"/>
              </a:rPr>
              <a:t>superModule</a:t>
            </a:r>
            <a:r>
              <a:rPr lang="en-GB" sz="1400" b="0" dirty="0">
                <a:solidFill>
                  <a:srgbClr val="5FB3B3"/>
                </a:solidFill>
                <a:effectLst/>
                <a:latin typeface="Consolas" panose="020B0609020204030204" pitchFamily="49" charset="0"/>
              </a:rPr>
              <a:t>;</a:t>
            </a:r>
            <a:endParaRPr lang="en-GB" sz="1400" dirty="0">
              <a:solidFill>
                <a:srgbClr val="CDD3DE"/>
              </a:solidFill>
              <a:latin typeface="Consolas" panose="020B0609020204030204" pitchFamily="49" charset="0"/>
            </a:endParaRPr>
          </a:p>
          <a:p>
            <a:pPr algn="l"/>
            <a:r>
              <a:rPr lang="en-GB" sz="1400" b="0" dirty="0" err="1">
                <a:solidFill>
                  <a:srgbClr val="CDD3DE"/>
                </a:solidFill>
                <a:effectLst/>
                <a:latin typeface="Consolas" panose="020B0609020204030204" pitchFamily="49" charset="0"/>
              </a:rPr>
              <a:t>server</a:t>
            </a:r>
            <a:r>
              <a:rPr lang="en-GB" sz="1400" b="0" dirty="0" err="1">
                <a:solidFill>
                  <a:srgbClr val="5FB3B3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GB" sz="1400" b="0" dirty="0" err="1">
                <a:solidFill>
                  <a:srgbClr val="6699CC"/>
                </a:solidFill>
                <a:effectLst/>
                <a:latin typeface="Consolas" panose="020B0609020204030204" pitchFamily="49" charset="0"/>
              </a:rPr>
              <a:t>extend</a:t>
            </a:r>
            <a:r>
              <a:rPr lang="en-GB" sz="1400" b="0" dirty="0">
                <a:solidFill>
                  <a:srgbClr val="CDD3DE"/>
                </a:solidFill>
                <a:effectLst/>
                <a:latin typeface="Consolas" panose="020B0609020204030204" pitchFamily="49" charset="0"/>
              </a:rPr>
              <a:t>(base)</a:t>
            </a:r>
            <a:r>
              <a:rPr lang="en-GB" sz="1400" b="0" dirty="0">
                <a:solidFill>
                  <a:srgbClr val="5FB3B3"/>
                </a:solidFill>
                <a:effectLst/>
                <a:latin typeface="Consolas" panose="020B0609020204030204" pitchFamily="49" charset="0"/>
              </a:rPr>
              <a:t>;</a:t>
            </a:r>
            <a:endParaRPr lang="en-GB" sz="1800" b="0" dirty="0">
              <a:solidFill>
                <a:srgbClr val="5FB3B3"/>
              </a:solidFill>
              <a:effectLst/>
              <a:latin typeface="Consolas" panose="020B0609020204030204" pitchFamily="49" charset="0"/>
            </a:endParaRPr>
          </a:p>
          <a:p>
            <a:pPr algn="l"/>
            <a:endParaRPr lang="en-GB" sz="1800" dirty="0"/>
          </a:p>
          <a:p>
            <a:pPr algn="l"/>
            <a:r>
              <a:rPr lang="en-GB" sz="1800" b="1" dirty="0">
                <a:solidFill>
                  <a:srgbClr val="FF0000"/>
                </a:solidFill>
              </a:rPr>
              <a:t>Polymorphism occurs through the </a:t>
            </a:r>
            <a:r>
              <a:rPr lang="en-GB" sz="1800" b="1" dirty="0" err="1">
                <a:solidFill>
                  <a:srgbClr val="FF0000"/>
                </a:solidFill>
              </a:rPr>
              <a:t>server.replace</a:t>
            </a:r>
            <a:r>
              <a:rPr lang="en-GB" sz="1800" b="1" dirty="0">
                <a:solidFill>
                  <a:srgbClr val="FF0000"/>
                </a:solidFill>
              </a:rPr>
              <a:t>() method. This allows overriding of method calls across software modules. This is deeper in the codebase, which is covered in a later slide.</a:t>
            </a:r>
          </a:p>
        </p:txBody>
      </p:sp>
    </p:spTree>
    <p:extLst>
      <p:ext uri="{BB962C8B-B14F-4D97-AF65-F5344CB8AC3E}">
        <p14:creationId xmlns:p14="http://schemas.microsoft.com/office/powerpoint/2010/main" val="343209751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C3787D-B991-B374-89F4-864102EBBD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86291"/>
            <a:ext cx="9144000" cy="781118"/>
          </a:xfrm>
        </p:spPr>
        <p:txBody>
          <a:bodyPr>
            <a:normAutofit fontScale="90000"/>
          </a:bodyPr>
          <a:lstStyle/>
          <a:p>
            <a:r>
              <a:rPr lang="en-US" b="1" dirty="0" err="1">
                <a:solidFill>
                  <a:srgbClr val="FFC000"/>
                </a:solidFill>
              </a:rPr>
              <a:t>SuperModule</a:t>
            </a:r>
            <a:endParaRPr lang="en-GB" b="1" dirty="0">
              <a:solidFill>
                <a:srgbClr val="FFC000"/>
              </a:solidFill>
            </a:endParaRP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AB3EBBB3-DAA9-3185-D01A-CD05215EE1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303" y="967409"/>
            <a:ext cx="10385394" cy="5562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426935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9039F11-77C0-6D55-AF3D-602DC02C56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4060"/>
            <a:ext cx="12195967" cy="6283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76611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C3787D-B991-B374-89F4-864102EBBD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86291"/>
            <a:ext cx="9144000" cy="781118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C000"/>
                </a:solidFill>
              </a:rPr>
              <a:t>3.4 Modules</a:t>
            </a:r>
            <a:endParaRPr lang="en-GB" b="1" dirty="0">
              <a:solidFill>
                <a:srgbClr val="FFC000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F54E50-958B-17BC-C102-E5EB0B5439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8781" y="1315615"/>
            <a:ext cx="9144000" cy="5356093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en-US" dirty="0"/>
              <a:t>The modules folder is a special folder that only exists in the base cartridge of the solution. It contains the core definitions for the server, middleware, request, response, routes and render objects.</a:t>
            </a:r>
          </a:p>
          <a:p>
            <a:pPr algn="l"/>
            <a:endParaRPr lang="en-US" dirty="0"/>
          </a:p>
          <a:p>
            <a:pPr algn="l"/>
            <a:r>
              <a:rPr lang="en-US" dirty="0"/>
              <a:t>The prototypal inheritance pattern is strongly employed here to create a set of core definitions for the whole solution. The website and its behavior – especially the server is built on these definitions.</a:t>
            </a:r>
          </a:p>
          <a:p>
            <a:pPr algn="l"/>
            <a:endParaRPr lang="en-US" dirty="0"/>
          </a:p>
          <a:p>
            <a:pPr algn="l"/>
            <a:r>
              <a:rPr lang="en-US" dirty="0" err="1"/>
              <a:t>server.use</a:t>
            </a:r>
            <a:r>
              <a:rPr lang="en-US" dirty="0"/>
              <a:t>()</a:t>
            </a:r>
          </a:p>
          <a:p>
            <a:pPr algn="l"/>
            <a:r>
              <a:rPr lang="en-US" dirty="0" err="1"/>
              <a:t>server.get</a:t>
            </a:r>
            <a:r>
              <a:rPr lang="en-US" dirty="0"/>
              <a:t>()</a:t>
            </a:r>
          </a:p>
          <a:p>
            <a:pPr algn="l"/>
            <a:r>
              <a:rPr lang="en-US" dirty="0" err="1"/>
              <a:t>server.post</a:t>
            </a:r>
            <a:r>
              <a:rPr lang="en-US" dirty="0"/>
              <a:t>()</a:t>
            </a:r>
          </a:p>
          <a:p>
            <a:pPr algn="l"/>
            <a:r>
              <a:rPr lang="en-US" dirty="0" err="1"/>
              <a:t>server.extend</a:t>
            </a:r>
            <a:r>
              <a:rPr lang="en-US" dirty="0"/>
              <a:t>()</a:t>
            </a:r>
          </a:p>
          <a:p>
            <a:pPr algn="l"/>
            <a:r>
              <a:rPr lang="en-US" dirty="0" err="1"/>
              <a:t>server.prepend</a:t>
            </a:r>
            <a:r>
              <a:rPr lang="en-US" dirty="0"/>
              <a:t>()</a:t>
            </a:r>
          </a:p>
          <a:p>
            <a:pPr algn="l"/>
            <a:r>
              <a:rPr lang="en-US" dirty="0" err="1"/>
              <a:t>server.append</a:t>
            </a:r>
            <a:r>
              <a:rPr lang="en-US" dirty="0"/>
              <a:t>() - decorator</a:t>
            </a:r>
          </a:p>
          <a:p>
            <a:pPr algn="l"/>
            <a:r>
              <a:rPr lang="en-US" dirty="0" err="1"/>
              <a:t>server.replace</a:t>
            </a:r>
            <a:r>
              <a:rPr lang="en-US" dirty="0"/>
              <a:t>()</a:t>
            </a:r>
          </a:p>
          <a:p>
            <a:pPr algn="l"/>
            <a:endParaRPr lang="en-GB" dirty="0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A9A1D8FA-F20F-3009-05AC-E266EB7924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2781" y="20915"/>
            <a:ext cx="2562225" cy="2924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055147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C3787D-B991-B374-89F4-864102EBBD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86291"/>
            <a:ext cx="9144000" cy="781118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C000"/>
                </a:solidFill>
              </a:rPr>
              <a:t>3.5 Middleware</a:t>
            </a:r>
            <a:endParaRPr lang="en-GB" b="1" dirty="0">
              <a:solidFill>
                <a:srgbClr val="FFC000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F54E50-958B-17BC-C102-E5EB0B5439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0416" y="1091953"/>
            <a:ext cx="10117584" cy="4165847"/>
          </a:xfrm>
        </p:spPr>
        <p:txBody>
          <a:bodyPr/>
          <a:lstStyle/>
          <a:p>
            <a:pPr algn="l"/>
            <a:r>
              <a:rPr lang="en-GB" dirty="0"/>
              <a:t>cartridge/scripts/middleware</a:t>
            </a:r>
          </a:p>
          <a:p>
            <a:pPr algn="l"/>
            <a:endParaRPr lang="en-GB" dirty="0"/>
          </a:p>
          <a:p>
            <a:pPr algn="l"/>
            <a:endParaRPr lang="en-GB" dirty="0"/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C9395ED6-1051-66BE-9869-11F72E13C9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9559" y="987255"/>
            <a:ext cx="1800225" cy="133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5199E14-16F4-B626-85E0-0B53FFCCB2F4}"/>
              </a:ext>
            </a:extLst>
          </p:cNvPr>
          <p:cNvSpPr txBox="1"/>
          <p:nvPr/>
        </p:nvSpPr>
        <p:spPr>
          <a:xfrm>
            <a:off x="896645" y="2947386"/>
            <a:ext cx="1039871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Definitions for:</a:t>
            </a:r>
          </a:p>
          <a:p>
            <a:endParaRPr lang="en-US" dirty="0"/>
          </a:p>
          <a:p>
            <a:r>
              <a:rPr lang="en-US" b="1" dirty="0">
                <a:solidFill>
                  <a:srgbClr val="FFC000"/>
                </a:solidFill>
              </a:rPr>
              <a:t>caching, cookie consent, Cross Site Request Forgery token, page meta data, logged in status</a:t>
            </a:r>
          </a:p>
          <a:p>
            <a:endParaRPr lang="en-US" dirty="0"/>
          </a:p>
          <a:p>
            <a:r>
              <a:rPr lang="en-US" dirty="0"/>
              <a:t>These can be extended, instantiated and used across the website.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5379562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C3787D-B991-B374-89F4-864102EBBD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139700"/>
            <a:ext cx="9144000" cy="628650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C000"/>
                </a:solidFill>
              </a:rPr>
              <a:t>4. Backend Overview</a:t>
            </a:r>
            <a:endParaRPr lang="en-GB" b="1" dirty="0">
              <a:solidFill>
                <a:srgbClr val="FFC000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F54E50-958B-17BC-C102-E5EB0B5439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92400" y="1015999"/>
            <a:ext cx="9144000" cy="5419725"/>
          </a:xfrm>
        </p:spPr>
        <p:txBody>
          <a:bodyPr/>
          <a:lstStyle/>
          <a:p>
            <a:pPr algn="l"/>
            <a:r>
              <a:rPr lang="en-US" dirty="0"/>
              <a:t>Combination of controllers, helper scripts (multiple cartridges).</a:t>
            </a:r>
          </a:p>
          <a:p>
            <a:pPr algn="l"/>
            <a:r>
              <a:rPr lang="en-US" dirty="0"/>
              <a:t>Written in “B2C Commerce Script” based on JavaScript</a:t>
            </a:r>
            <a:endParaRPr lang="en-GB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789E6EA-FCBE-D710-B359-C76C0F7F6E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912" y="768350"/>
            <a:ext cx="2314575" cy="5667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754C982A-6234-BEBD-58C1-6ACDD125A0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8761" y="1888415"/>
            <a:ext cx="8754533" cy="2035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4E1DFA9-616A-C0C1-8CFA-78039FEB1269}"/>
              </a:ext>
            </a:extLst>
          </p:cNvPr>
          <p:cNvSpPr txBox="1"/>
          <p:nvPr/>
        </p:nvSpPr>
        <p:spPr>
          <a:xfrm>
            <a:off x="2885243" y="3994951"/>
            <a:ext cx="793663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Controller Method Example:</a:t>
            </a:r>
            <a:br>
              <a:rPr lang="en-US" dirty="0"/>
            </a:br>
            <a:endParaRPr lang="en-US" dirty="0"/>
          </a:p>
          <a:p>
            <a:r>
              <a:rPr lang="en-US" dirty="0" err="1"/>
              <a:t>Server.get</a:t>
            </a:r>
            <a:r>
              <a:rPr lang="en-US" dirty="0"/>
              <a:t>(&lt;route&gt;, &lt;middleware&gt;, function(&lt;request&gt;, &lt;response&gt;, &lt;next&gt;))</a:t>
            </a:r>
          </a:p>
          <a:p>
            <a:endParaRPr lang="en-US" dirty="0"/>
          </a:p>
          <a:p>
            <a:endParaRPr lang="en-US" dirty="0"/>
          </a:p>
          <a:p>
            <a:r>
              <a:rPr lang="en-US" b="1" u="sng" dirty="0"/>
              <a:t>Lets look at some of these parameters.</a:t>
            </a:r>
          </a:p>
        </p:txBody>
      </p:sp>
    </p:spTree>
    <p:extLst>
      <p:ext uri="{BB962C8B-B14F-4D97-AF65-F5344CB8AC3E}">
        <p14:creationId xmlns:p14="http://schemas.microsoft.com/office/powerpoint/2010/main" val="300732977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C3787D-B991-B374-89F4-864102EBBD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139700"/>
            <a:ext cx="9144000" cy="469900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rgbClr val="FFC000"/>
                </a:solidFill>
              </a:rPr>
              <a:t>4.1 req, res, next</a:t>
            </a:r>
            <a:endParaRPr lang="en-GB" sz="4000" b="1" dirty="0">
              <a:solidFill>
                <a:srgbClr val="FFC000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F54E50-958B-17BC-C102-E5EB0B5439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33600" y="768350"/>
            <a:ext cx="7750969" cy="2217941"/>
          </a:xfrm>
        </p:spPr>
        <p:txBody>
          <a:bodyPr/>
          <a:lstStyle/>
          <a:p>
            <a:pPr algn="l"/>
            <a:endParaRPr lang="en-US" dirty="0"/>
          </a:p>
          <a:p>
            <a:pPr algn="l"/>
            <a:endParaRPr lang="en-GB" dirty="0"/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4DD1B00B-B8EA-114F-F122-8B8C8F9D29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8600" y="560489"/>
            <a:ext cx="6489101" cy="2633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97AD440-0622-ADF5-9457-CF857B862C5C}"/>
              </a:ext>
            </a:extLst>
          </p:cNvPr>
          <p:cNvSpPr txBox="1"/>
          <p:nvPr/>
        </p:nvSpPr>
        <p:spPr>
          <a:xfrm>
            <a:off x="266700" y="609600"/>
            <a:ext cx="3912198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Request class: </a:t>
            </a:r>
            <a:r>
              <a:rPr lang="en-US" dirty="0">
                <a:hlinkClick r:id="rId3"/>
              </a:rPr>
              <a:t>https://documentation.b2c.commercecloud.salesforce.com/DOC1/index.jsp?topic=%2Fcom.demandware.dochelp%2FDWAPI%2Fscriptapi%2Fhtml%2Fapi%2Fclass_dw_system_Request.html</a:t>
            </a:r>
            <a:endParaRPr lang="en-US" dirty="0"/>
          </a:p>
          <a:p>
            <a:endParaRPr lang="en-US" dirty="0"/>
          </a:p>
          <a:p>
            <a:r>
              <a:rPr lang="en-US" dirty="0"/>
              <a:t>Response class:</a:t>
            </a:r>
          </a:p>
          <a:p>
            <a:r>
              <a:rPr lang="en-US" dirty="0">
                <a:hlinkClick r:id="rId4"/>
              </a:rPr>
              <a:t>https://documentation.b2c.commercecloud.salesforce.com/DOC1/index.jsp?topic=%2Fcom.demandware.dochelp%2FDWAPI%2Fscriptapi%2Fhtml%2Fapi%2Fclass_dw_system_Response.html</a:t>
            </a:r>
            <a:endParaRPr lang="en-US" dirty="0"/>
          </a:p>
          <a:p>
            <a:endParaRPr lang="en-US" dirty="0"/>
          </a:p>
          <a:p>
            <a:r>
              <a:rPr lang="en-US" dirty="0"/>
              <a:t>Next():</a:t>
            </a:r>
          </a:p>
          <a:p>
            <a:r>
              <a:rPr lang="en-US" dirty="0">
                <a:hlinkClick r:id="rId5"/>
              </a:rPr>
              <a:t>https://developer.mozilla.org/en-US/docs/Web/JavaScript/Reference/Global_Objects/Generator/next</a:t>
            </a:r>
            <a:endParaRPr lang="en-US" dirty="0"/>
          </a:p>
          <a:p>
            <a:endParaRPr lang="en-US" dirty="0"/>
          </a:p>
          <a:p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CA682DB-4F83-3E7C-9BBF-6746D5C8B12A}"/>
              </a:ext>
            </a:extLst>
          </p:cNvPr>
          <p:cNvSpPr txBox="1"/>
          <p:nvPr/>
        </p:nvSpPr>
        <p:spPr>
          <a:xfrm>
            <a:off x="4660777" y="3275860"/>
            <a:ext cx="713692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Layman Definitions:</a:t>
            </a:r>
          </a:p>
          <a:p>
            <a:endParaRPr lang="en-US" dirty="0"/>
          </a:p>
          <a:p>
            <a:r>
              <a:rPr lang="en-US" dirty="0"/>
              <a:t>The request class is typically HTTP requests received by the controller method, it contains values such as </a:t>
            </a:r>
            <a:r>
              <a:rPr lang="en-US" dirty="0" err="1"/>
              <a:t>queryString</a:t>
            </a:r>
            <a:r>
              <a:rPr lang="en-US" dirty="0"/>
              <a:t>, session, </a:t>
            </a:r>
            <a:r>
              <a:rPr lang="en-US" dirty="0" err="1"/>
              <a:t>clientId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/>
              <a:t>The response class represents the HTTP response sent by the controller method. Typically used to render a view, send data, or sending a redirect. </a:t>
            </a:r>
          </a:p>
          <a:p>
            <a:endParaRPr lang="en-US" dirty="0"/>
          </a:p>
          <a:p>
            <a:r>
              <a:rPr lang="en-US" dirty="0"/>
              <a:t>The next() object is built into JavaScript and derives from the Generator pattern. In this solution it is set up in a chain of responsibility pattern – one module calling to the next() in a sequential fashion.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8610610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C3787D-B991-B374-89F4-864102EBBD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139700"/>
            <a:ext cx="9144000" cy="628650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C000"/>
                </a:solidFill>
              </a:rPr>
              <a:t>4.1 Cont’d</a:t>
            </a:r>
            <a:endParaRPr lang="en-GB" b="1" dirty="0">
              <a:solidFill>
                <a:srgbClr val="FFC000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F54E50-958B-17BC-C102-E5EB0B5439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2932" y="2130641"/>
            <a:ext cx="11430000" cy="4074264"/>
          </a:xfrm>
        </p:spPr>
        <p:txBody>
          <a:bodyPr/>
          <a:lstStyle/>
          <a:p>
            <a:pPr algn="l"/>
            <a:r>
              <a:rPr lang="en-GB" dirty="0"/>
              <a:t>You can find the code for Request, Response, Server in the Modules folder.</a:t>
            </a:r>
          </a:p>
          <a:p>
            <a:pPr algn="l"/>
            <a:endParaRPr lang="en-GB" dirty="0"/>
          </a:p>
          <a:p>
            <a:pPr algn="l"/>
            <a:r>
              <a:rPr lang="en-GB" dirty="0"/>
              <a:t>Within the SFRA base cartridge.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DE47D317-D429-2872-FBE5-C7CCC19251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4775" y="803876"/>
            <a:ext cx="4362450" cy="1095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819404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C3787D-B991-B374-89F4-864102EBBD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139700"/>
            <a:ext cx="9144000" cy="628650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C000"/>
                </a:solidFill>
              </a:rPr>
              <a:t>4.2 get, post, use</a:t>
            </a:r>
            <a:endParaRPr lang="en-GB" b="1" dirty="0">
              <a:solidFill>
                <a:srgbClr val="FFC000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F54E50-958B-17BC-C102-E5EB0B5439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6400" y="927101"/>
            <a:ext cx="11430000" cy="5508624"/>
          </a:xfrm>
        </p:spPr>
        <p:txBody>
          <a:bodyPr/>
          <a:lstStyle/>
          <a:p>
            <a:pPr algn="l"/>
            <a:r>
              <a:rPr lang="en-US" dirty="0"/>
              <a:t>.get() – HTTP GET</a:t>
            </a:r>
          </a:p>
          <a:p>
            <a:pPr algn="l"/>
            <a:r>
              <a:rPr lang="en-US" dirty="0"/>
              <a:t>.post() – HTTP POST</a:t>
            </a:r>
          </a:p>
          <a:p>
            <a:pPr algn="l"/>
            <a:r>
              <a:rPr lang="en-US" dirty="0"/>
              <a:t>.use() – HTTP GET POST PUT PATCH DELETE OPTIONS</a:t>
            </a:r>
          </a:p>
          <a:p>
            <a:pPr algn="l"/>
            <a:endParaRPr lang="en-US" dirty="0"/>
          </a:p>
          <a:p>
            <a:pPr algn="l"/>
            <a:endParaRPr lang="en-GB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9C9CAFE5-D75D-D11B-D363-40DFAD05C7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0" y="3249613"/>
            <a:ext cx="10668000" cy="2401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662023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C3787D-B991-B374-89F4-864102EBBD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139700"/>
            <a:ext cx="9144000" cy="628650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C000"/>
                </a:solidFill>
              </a:rPr>
              <a:t>4.3 append, prepend, replace</a:t>
            </a:r>
            <a:endParaRPr lang="en-GB" b="1" dirty="0">
              <a:solidFill>
                <a:srgbClr val="FFC000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F54E50-958B-17BC-C102-E5EB0B5439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6400" y="927101"/>
            <a:ext cx="11430000" cy="5508624"/>
          </a:xfrm>
        </p:spPr>
        <p:txBody>
          <a:bodyPr/>
          <a:lstStyle/>
          <a:p>
            <a:pPr algn="l"/>
            <a:endParaRPr lang="en-US" dirty="0"/>
          </a:p>
          <a:p>
            <a:pPr algn="l"/>
            <a:endParaRPr lang="en-US" dirty="0"/>
          </a:p>
          <a:p>
            <a:pPr algn="l"/>
            <a:endParaRPr lang="en-GB" dirty="0"/>
          </a:p>
        </p:txBody>
      </p:sp>
      <p:pic>
        <p:nvPicPr>
          <p:cNvPr id="6148" name="Picture 4">
            <a:extLst>
              <a:ext uri="{FF2B5EF4-FFF2-40B4-BE49-F238E27FC236}">
                <a16:creationId xmlns:a16="http://schemas.microsoft.com/office/drawing/2014/main" id="{41E4BC50-5B08-F288-77F9-E60A750BB0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2061" y="1041400"/>
            <a:ext cx="9667875" cy="358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46060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C3787D-B991-B374-89F4-864102EBBD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139700"/>
            <a:ext cx="9144000" cy="628650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C000"/>
                </a:solidFill>
              </a:rPr>
              <a:t>4.3 cont’d</a:t>
            </a:r>
            <a:endParaRPr lang="en-GB" b="1" dirty="0">
              <a:solidFill>
                <a:srgbClr val="FFC000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F54E50-958B-17BC-C102-E5EB0B5439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6400" y="927101"/>
            <a:ext cx="11430000" cy="5508624"/>
          </a:xfrm>
        </p:spPr>
        <p:txBody>
          <a:bodyPr/>
          <a:lstStyle/>
          <a:p>
            <a:pPr algn="l"/>
            <a:endParaRPr lang="en-US" dirty="0"/>
          </a:p>
          <a:p>
            <a:pPr algn="l"/>
            <a:endParaRPr lang="en-US" dirty="0"/>
          </a:p>
          <a:p>
            <a:pPr algn="l"/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829659E-F2C4-31A1-B35A-16BD7EC46F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600" y="768350"/>
            <a:ext cx="5479495" cy="2554578"/>
          </a:xfrm>
          <a:prstGeom prst="rect">
            <a:avLst/>
          </a:prstGeom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09185711-CDDD-48B6-DA7D-E0CB160E17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0105" y="3689207"/>
            <a:ext cx="4315858" cy="3029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9252CBE-03B9-1D56-A4D4-A5D19B9E686F}"/>
              </a:ext>
            </a:extLst>
          </p:cNvPr>
          <p:cNvSpPr txBox="1"/>
          <p:nvPr/>
        </p:nvSpPr>
        <p:spPr>
          <a:xfrm>
            <a:off x="682270" y="4021584"/>
            <a:ext cx="54137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Server.replace</a:t>
            </a:r>
            <a:r>
              <a:rPr lang="en-US" dirty="0"/>
              <a:t>() takes the prior call/method, and just adds another execution step to the controller/route call</a:t>
            </a:r>
          </a:p>
          <a:p>
            <a:endParaRPr lang="en-GB" dirty="0"/>
          </a:p>
          <a:p>
            <a:r>
              <a:rPr lang="en-GB" dirty="0"/>
              <a:t>The cluster of execution will be clarified next slide:</a:t>
            </a:r>
          </a:p>
        </p:txBody>
      </p:sp>
    </p:spTree>
    <p:extLst>
      <p:ext uri="{BB962C8B-B14F-4D97-AF65-F5344CB8AC3E}">
        <p14:creationId xmlns:p14="http://schemas.microsoft.com/office/powerpoint/2010/main" val="303849507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C3787D-B991-B374-89F4-864102EBBD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139700"/>
            <a:ext cx="9144000" cy="628650"/>
          </a:xfrm>
        </p:spPr>
        <p:txBody>
          <a:bodyPr>
            <a:noAutofit/>
          </a:bodyPr>
          <a:lstStyle/>
          <a:p>
            <a:r>
              <a:rPr lang="en-US" sz="4400" b="1" dirty="0">
                <a:solidFill>
                  <a:srgbClr val="FFC000"/>
                </a:solidFill>
              </a:rPr>
              <a:t>4.4 Execution &amp; chain of responsibility</a:t>
            </a:r>
            <a:endParaRPr lang="en-GB" sz="4400" b="1" dirty="0">
              <a:solidFill>
                <a:srgbClr val="FFC000"/>
              </a:solidFill>
            </a:endParaRPr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5AC187FB-4C69-679D-9B4A-7858CE0A82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697" y="927101"/>
            <a:ext cx="2257425" cy="2333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5780BBA-F702-59E8-62AC-BBCC0B9A6C2D}"/>
              </a:ext>
            </a:extLst>
          </p:cNvPr>
          <p:cNvSpPr txBox="1"/>
          <p:nvPr/>
        </p:nvSpPr>
        <p:spPr>
          <a:xfrm>
            <a:off x="3178206" y="1038687"/>
            <a:ext cx="6613864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Prophet debugger allows us to see:</a:t>
            </a:r>
          </a:p>
          <a:p>
            <a:endParaRPr lang="en-US" dirty="0"/>
          </a:p>
          <a:p>
            <a:r>
              <a:rPr lang="en-US" dirty="0"/>
              <a:t>-Controller (Address)</a:t>
            </a:r>
          </a:p>
          <a:p>
            <a:r>
              <a:rPr lang="en-US" dirty="0"/>
              <a:t>	-Routes (</a:t>
            </a:r>
            <a:r>
              <a:rPr lang="en-US" dirty="0" err="1"/>
              <a:t>AddAddress</a:t>
            </a:r>
            <a:r>
              <a:rPr lang="en-US" dirty="0"/>
              <a:t>.. </a:t>
            </a:r>
            <a:r>
              <a:rPr lang="en-US" dirty="0" err="1"/>
              <a:t>etc</a:t>
            </a:r>
            <a:r>
              <a:rPr lang="en-US" dirty="0"/>
              <a:t>)</a:t>
            </a:r>
          </a:p>
          <a:p>
            <a:r>
              <a:rPr lang="en-GB" dirty="0"/>
              <a:t>		-Thread of execution (append, post, append, replace)</a:t>
            </a:r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In this case. The endpoint for address (</a:t>
            </a:r>
            <a:r>
              <a:rPr lang="en-GB" dirty="0" err="1"/>
              <a:t>SaveAddress</a:t>
            </a:r>
            <a:r>
              <a:rPr lang="en-GB" dirty="0"/>
              <a:t>) has x2 appending functions executing, a POST executing and then after this, a replace function is happening. </a:t>
            </a:r>
          </a:p>
          <a:p>
            <a:endParaRPr lang="en-GB" dirty="0"/>
          </a:p>
          <a:p>
            <a:r>
              <a:rPr lang="en-GB" dirty="0"/>
              <a:t>This sequence is important when considering </a:t>
            </a:r>
            <a:r>
              <a:rPr lang="en-GB" dirty="0" err="1"/>
              <a:t>bugfixing</a:t>
            </a:r>
            <a:r>
              <a:rPr lang="en-GB" dirty="0"/>
              <a:t>, debugging, or new development tasks on the backend.</a:t>
            </a:r>
          </a:p>
          <a:p>
            <a:endParaRPr lang="en-GB" dirty="0"/>
          </a:p>
          <a:p>
            <a:r>
              <a:rPr lang="en-GB" dirty="0"/>
              <a:t>Next() is getting called, at the end of every function call, this chaining is a chain of responsibility pattern – each prior function must not fail, otherwise the chain will be broken and errors will cripple the server</a:t>
            </a:r>
          </a:p>
        </p:txBody>
      </p:sp>
    </p:spTree>
    <p:extLst>
      <p:ext uri="{BB962C8B-B14F-4D97-AF65-F5344CB8AC3E}">
        <p14:creationId xmlns:p14="http://schemas.microsoft.com/office/powerpoint/2010/main" val="240971469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C3787D-B991-B374-89F4-864102EBBD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139700"/>
            <a:ext cx="9144000" cy="628650"/>
          </a:xfrm>
        </p:spPr>
        <p:txBody>
          <a:bodyPr>
            <a:noAutofit/>
          </a:bodyPr>
          <a:lstStyle/>
          <a:p>
            <a:r>
              <a:rPr lang="en-US" sz="4400" b="1" dirty="0">
                <a:solidFill>
                  <a:srgbClr val="FFC000"/>
                </a:solidFill>
              </a:rPr>
              <a:t>4.4 controller URL structure</a:t>
            </a:r>
            <a:endParaRPr lang="en-GB" sz="4400" b="1" dirty="0">
              <a:solidFill>
                <a:srgbClr val="FFC000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F54E50-958B-17BC-C102-E5EB0B5439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6400" y="927101"/>
            <a:ext cx="11430000" cy="5508624"/>
          </a:xfrm>
        </p:spPr>
        <p:txBody>
          <a:bodyPr/>
          <a:lstStyle/>
          <a:p>
            <a:pPr algn="l"/>
            <a:endParaRPr lang="en-US" dirty="0"/>
          </a:p>
          <a:p>
            <a:pPr algn="l"/>
            <a:endParaRPr lang="en-US" dirty="0"/>
          </a:p>
          <a:p>
            <a:pPr algn="l"/>
            <a:endParaRPr lang="en-GB" dirty="0"/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EE322808-30E9-6449-7A9F-FBC468141F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499" y="776287"/>
            <a:ext cx="9715500" cy="5305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999902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C3787D-B991-B374-89F4-864102EBBD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86291"/>
            <a:ext cx="9144000" cy="781118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C000"/>
                </a:solidFill>
              </a:rPr>
              <a:t>5. Code Tutorial</a:t>
            </a:r>
            <a:endParaRPr lang="en-GB" b="1" dirty="0">
              <a:solidFill>
                <a:srgbClr val="FFC000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F54E50-958B-17BC-C102-E5EB0B5439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6900" y="1168400"/>
            <a:ext cx="10071100" cy="4089400"/>
          </a:xfrm>
        </p:spPr>
        <p:txBody>
          <a:bodyPr/>
          <a:lstStyle/>
          <a:p>
            <a:pPr algn="l"/>
            <a:r>
              <a:rPr lang="en-US" dirty="0"/>
              <a:t>Exercise 1 - Create a test controller &amp; print hello world to the sandbox.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5486582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C3787D-B991-B374-89F4-864102EBBD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86291"/>
            <a:ext cx="9144000" cy="781118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C000"/>
                </a:solidFill>
              </a:rPr>
              <a:t>5.1. Exercise 1</a:t>
            </a:r>
            <a:endParaRPr lang="en-GB" b="1" dirty="0">
              <a:solidFill>
                <a:srgbClr val="FFC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89505C7-F858-185F-7E0B-2B26A1B1D3C8}"/>
              </a:ext>
            </a:extLst>
          </p:cNvPr>
          <p:cNvSpPr txBox="1"/>
          <p:nvPr/>
        </p:nvSpPr>
        <p:spPr>
          <a:xfrm>
            <a:off x="927100" y="1443841"/>
            <a:ext cx="1029970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0" dirty="0">
                <a:solidFill>
                  <a:srgbClr val="5FB3B3"/>
                </a:solidFill>
                <a:effectLst/>
                <a:latin typeface="Consolas" panose="020B0609020204030204" pitchFamily="49" charset="0"/>
              </a:rPr>
              <a:t>'</a:t>
            </a:r>
            <a:r>
              <a:rPr lang="en-GB" b="0" dirty="0">
                <a:solidFill>
                  <a:srgbClr val="99C794"/>
                </a:solidFill>
                <a:effectLst/>
                <a:latin typeface="Consolas" panose="020B0609020204030204" pitchFamily="49" charset="0"/>
              </a:rPr>
              <a:t>use strict</a:t>
            </a:r>
            <a:r>
              <a:rPr lang="en-GB" b="0" dirty="0">
                <a:solidFill>
                  <a:srgbClr val="5FB3B3"/>
                </a:solidFill>
                <a:effectLst/>
                <a:latin typeface="Consolas" panose="020B0609020204030204" pitchFamily="49" charset="0"/>
              </a:rPr>
              <a:t>';</a:t>
            </a:r>
            <a:endParaRPr lang="en-GB" b="0" dirty="0">
              <a:solidFill>
                <a:srgbClr val="CDD3DE"/>
              </a:solidFill>
              <a:effectLst/>
              <a:latin typeface="Consolas" panose="020B0609020204030204" pitchFamily="49" charset="0"/>
            </a:endParaRPr>
          </a:p>
          <a:p>
            <a:br>
              <a:rPr lang="en-GB" b="0" dirty="0">
                <a:solidFill>
                  <a:srgbClr val="CDD3DE"/>
                </a:solidFill>
                <a:effectLst/>
                <a:latin typeface="Consolas" panose="020B0609020204030204" pitchFamily="49" charset="0"/>
              </a:rPr>
            </a:br>
            <a:r>
              <a:rPr lang="en-GB" b="0" dirty="0">
                <a:solidFill>
                  <a:srgbClr val="C594C5"/>
                </a:solidFill>
                <a:effectLst/>
                <a:latin typeface="Consolas" panose="020B0609020204030204" pitchFamily="49" charset="0"/>
              </a:rPr>
              <a:t>var</a:t>
            </a:r>
            <a:r>
              <a:rPr lang="en-GB" b="0" dirty="0">
                <a:solidFill>
                  <a:srgbClr val="CDD3DE"/>
                </a:solidFill>
                <a:effectLst/>
                <a:latin typeface="Consolas" panose="020B0609020204030204" pitchFamily="49" charset="0"/>
              </a:rPr>
              <a:t> server </a:t>
            </a:r>
            <a:r>
              <a:rPr lang="en-GB" b="0" dirty="0">
                <a:solidFill>
                  <a:srgbClr val="5FB3B3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GB" b="0" dirty="0">
                <a:solidFill>
                  <a:srgbClr val="CDD3DE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GB" b="0" dirty="0">
                <a:solidFill>
                  <a:srgbClr val="6699CC"/>
                </a:solidFill>
                <a:effectLst/>
                <a:latin typeface="Consolas" panose="020B0609020204030204" pitchFamily="49" charset="0"/>
              </a:rPr>
              <a:t>require</a:t>
            </a:r>
            <a:r>
              <a:rPr lang="en-GB" b="0" dirty="0">
                <a:solidFill>
                  <a:srgbClr val="CDD3DE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GB" b="0" dirty="0">
                <a:solidFill>
                  <a:srgbClr val="5FB3B3"/>
                </a:solidFill>
                <a:effectLst/>
                <a:latin typeface="Consolas" panose="020B0609020204030204" pitchFamily="49" charset="0"/>
              </a:rPr>
              <a:t>'</a:t>
            </a:r>
            <a:r>
              <a:rPr lang="en-GB" b="0" dirty="0">
                <a:solidFill>
                  <a:srgbClr val="99C794"/>
                </a:solidFill>
                <a:effectLst/>
                <a:latin typeface="Consolas" panose="020B0609020204030204" pitchFamily="49" charset="0"/>
              </a:rPr>
              <a:t>server</a:t>
            </a:r>
            <a:r>
              <a:rPr lang="en-GB" b="0" dirty="0">
                <a:solidFill>
                  <a:srgbClr val="5FB3B3"/>
                </a:solidFill>
                <a:effectLst/>
                <a:latin typeface="Consolas" panose="020B0609020204030204" pitchFamily="49" charset="0"/>
              </a:rPr>
              <a:t>'</a:t>
            </a:r>
            <a:r>
              <a:rPr lang="en-GB" b="0" dirty="0">
                <a:solidFill>
                  <a:srgbClr val="CDD3DE"/>
                </a:solidFill>
                <a:effectLst/>
                <a:latin typeface="Consolas" panose="020B0609020204030204" pitchFamily="49" charset="0"/>
              </a:rPr>
              <a:t>)</a:t>
            </a:r>
            <a:r>
              <a:rPr lang="en-GB" b="0" dirty="0">
                <a:solidFill>
                  <a:srgbClr val="5FB3B3"/>
                </a:solidFill>
                <a:effectLst/>
                <a:latin typeface="Consolas" panose="020B0609020204030204" pitchFamily="49" charset="0"/>
              </a:rPr>
              <a:t>;</a:t>
            </a:r>
            <a:endParaRPr lang="en-GB" b="0" dirty="0">
              <a:solidFill>
                <a:srgbClr val="CDD3DE"/>
              </a:solidFill>
              <a:effectLst/>
              <a:latin typeface="Consolas" panose="020B0609020204030204" pitchFamily="49" charset="0"/>
            </a:endParaRPr>
          </a:p>
          <a:p>
            <a:br>
              <a:rPr lang="en-GB" b="0" dirty="0">
                <a:solidFill>
                  <a:srgbClr val="CDD3DE"/>
                </a:solidFill>
                <a:effectLst/>
                <a:latin typeface="Consolas" panose="020B0609020204030204" pitchFamily="49" charset="0"/>
              </a:rPr>
            </a:br>
            <a:r>
              <a:rPr lang="en-GB" b="0" dirty="0" err="1">
                <a:solidFill>
                  <a:srgbClr val="CDD3DE"/>
                </a:solidFill>
                <a:effectLst/>
                <a:latin typeface="Consolas" panose="020B0609020204030204" pitchFamily="49" charset="0"/>
              </a:rPr>
              <a:t>server</a:t>
            </a:r>
            <a:r>
              <a:rPr lang="en-GB" b="0" dirty="0" err="1">
                <a:solidFill>
                  <a:srgbClr val="5FB3B3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GB" b="0" dirty="0" err="1">
                <a:solidFill>
                  <a:srgbClr val="6699CC"/>
                </a:solidFill>
                <a:effectLst/>
                <a:latin typeface="Consolas" panose="020B0609020204030204" pitchFamily="49" charset="0"/>
              </a:rPr>
              <a:t>get</a:t>
            </a:r>
            <a:r>
              <a:rPr lang="en-GB" b="0" dirty="0">
                <a:solidFill>
                  <a:srgbClr val="CDD3DE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GB" b="0" dirty="0">
                <a:solidFill>
                  <a:srgbClr val="5FB3B3"/>
                </a:solidFill>
                <a:effectLst/>
                <a:latin typeface="Consolas" panose="020B0609020204030204" pitchFamily="49" charset="0"/>
              </a:rPr>
              <a:t>'</a:t>
            </a:r>
            <a:r>
              <a:rPr lang="en-GB" b="0" dirty="0" err="1">
                <a:solidFill>
                  <a:srgbClr val="99C794"/>
                </a:solidFill>
                <a:effectLst/>
                <a:latin typeface="Consolas" panose="020B0609020204030204" pitchFamily="49" charset="0"/>
              </a:rPr>
              <a:t>showAction</a:t>
            </a:r>
            <a:r>
              <a:rPr lang="en-GB" b="0" dirty="0">
                <a:solidFill>
                  <a:srgbClr val="5FB3B3"/>
                </a:solidFill>
                <a:effectLst/>
                <a:latin typeface="Consolas" panose="020B0609020204030204" pitchFamily="49" charset="0"/>
              </a:rPr>
              <a:t>',</a:t>
            </a:r>
            <a:r>
              <a:rPr lang="en-GB" b="0" dirty="0">
                <a:solidFill>
                  <a:srgbClr val="CDD3DE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GB" b="0" dirty="0">
                <a:solidFill>
                  <a:srgbClr val="C594C5"/>
                </a:solidFill>
                <a:effectLst/>
                <a:latin typeface="Consolas" panose="020B0609020204030204" pitchFamily="49" charset="0"/>
              </a:rPr>
              <a:t>function</a:t>
            </a:r>
            <a:r>
              <a:rPr lang="en-GB" b="0" dirty="0">
                <a:solidFill>
                  <a:srgbClr val="5FB3B3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GB" b="0" dirty="0" err="1">
                <a:solidFill>
                  <a:srgbClr val="F99157"/>
                </a:solidFill>
                <a:effectLst/>
                <a:latin typeface="Consolas" panose="020B0609020204030204" pitchFamily="49" charset="0"/>
              </a:rPr>
              <a:t>req</a:t>
            </a:r>
            <a:r>
              <a:rPr lang="en-GB" b="0" dirty="0">
                <a:solidFill>
                  <a:srgbClr val="5FB3B3"/>
                </a:solidFill>
                <a:effectLst/>
                <a:latin typeface="Consolas" panose="020B0609020204030204" pitchFamily="49" charset="0"/>
              </a:rPr>
              <a:t>,</a:t>
            </a:r>
            <a:r>
              <a:rPr lang="en-GB" b="0" dirty="0">
                <a:solidFill>
                  <a:srgbClr val="CDD3DE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GB" b="0" dirty="0">
                <a:solidFill>
                  <a:srgbClr val="F99157"/>
                </a:solidFill>
                <a:effectLst/>
                <a:latin typeface="Consolas" panose="020B0609020204030204" pitchFamily="49" charset="0"/>
              </a:rPr>
              <a:t>res</a:t>
            </a:r>
            <a:r>
              <a:rPr lang="en-GB" b="0" dirty="0">
                <a:solidFill>
                  <a:srgbClr val="5FB3B3"/>
                </a:solidFill>
                <a:effectLst/>
                <a:latin typeface="Consolas" panose="020B0609020204030204" pitchFamily="49" charset="0"/>
              </a:rPr>
              <a:t>,</a:t>
            </a:r>
            <a:r>
              <a:rPr lang="en-GB" b="0" dirty="0">
                <a:solidFill>
                  <a:srgbClr val="CDD3DE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GB" b="0" dirty="0">
                <a:solidFill>
                  <a:srgbClr val="F99157"/>
                </a:solidFill>
                <a:effectLst/>
                <a:latin typeface="Consolas" panose="020B0609020204030204" pitchFamily="49" charset="0"/>
              </a:rPr>
              <a:t>next</a:t>
            </a:r>
            <a:r>
              <a:rPr lang="en-GB" b="0" dirty="0">
                <a:solidFill>
                  <a:srgbClr val="5FB3B3"/>
                </a:solidFill>
                <a:effectLst/>
                <a:latin typeface="Consolas" panose="020B0609020204030204" pitchFamily="49" charset="0"/>
              </a:rPr>
              <a:t>)</a:t>
            </a:r>
            <a:r>
              <a:rPr lang="en-GB" b="0" dirty="0">
                <a:solidFill>
                  <a:srgbClr val="CDD3DE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GB" b="0" dirty="0">
                <a:solidFill>
                  <a:srgbClr val="5FB3B3"/>
                </a:solidFill>
                <a:effectLst/>
                <a:latin typeface="Consolas" panose="020B0609020204030204" pitchFamily="49" charset="0"/>
              </a:rPr>
              <a:t>{</a:t>
            </a:r>
            <a:endParaRPr lang="en-GB" b="0" dirty="0">
              <a:solidFill>
                <a:srgbClr val="CDD3DE"/>
              </a:solidFill>
              <a:effectLst/>
              <a:latin typeface="Consolas" panose="020B0609020204030204" pitchFamily="49" charset="0"/>
            </a:endParaRPr>
          </a:p>
          <a:p>
            <a:br>
              <a:rPr lang="en-GB" b="0" dirty="0">
                <a:solidFill>
                  <a:srgbClr val="CDD3DE"/>
                </a:solidFill>
                <a:effectLst/>
                <a:latin typeface="Consolas" panose="020B0609020204030204" pitchFamily="49" charset="0"/>
              </a:rPr>
            </a:br>
            <a:r>
              <a:rPr lang="en-GB" b="0" dirty="0">
                <a:solidFill>
                  <a:srgbClr val="CDD3DE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GB" b="0" dirty="0" err="1">
                <a:solidFill>
                  <a:srgbClr val="CDD3DE"/>
                </a:solidFill>
                <a:effectLst/>
                <a:latin typeface="Consolas" panose="020B0609020204030204" pitchFamily="49" charset="0"/>
              </a:rPr>
              <a:t>res</a:t>
            </a:r>
            <a:r>
              <a:rPr lang="en-GB" b="0" dirty="0" err="1">
                <a:solidFill>
                  <a:srgbClr val="5FB3B3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GB" b="0" dirty="0" err="1">
                <a:solidFill>
                  <a:srgbClr val="6699CC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lang="en-GB" b="0" dirty="0">
                <a:solidFill>
                  <a:srgbClr val="CDD3DE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GB" b="0" dirty="0">
                <a:solidFill>
                  <a:srgbClr val="5FB3B3"/>
                </a:solidFill>
                <a:effectLst/>
                <a:latin typeface="Consolas" panose="020B0609020204030204" pitchFamily="49" charset="0"/>
              </a:rPr>
              <a:t>'</a:t>
            </a:r>
            <a:r>
              <a:rPr lang="en-GB" b="0" dirty="0">
                <a:solidFill>
                  <a:srgbClr val="99C794"/>
                </a:solidFill>
                <a:effectLst/>
                <a:latin typeface="Consolas" panose="020B0609020204030204" pitchFamily="49" charset="0"/>
              </a:rPr>
              <a:t>&lt;html&gt;&lt;body&gt;&lt;h1&gt;Hello World&lt;/h1&gt;&lt;/body&gt;&lt;/html&gt;</a:t>
            </a:r>
            <a:r>
              <a:rPr lang="en-GB" b="0" dirty="0">
                <a:solidFill>
                  <a:srgbClr val="5FB3B3"/>
                </a:solidFill>
                <a:effectLst/>
                <a:latin typeface="Consolas" panose="020B0609020204030204" pitchFamily="49" charset="0"/>
              </a:rPr>
              <a:t>'</a:t>
            </a:r>
            <a:r>
              <a:rPr lang="en-GB" b="0" dirty="0">
                <a:solidFill>
                  <a:srgbClr val="CDD3DE"/>
                </a:solidFill>
                <a:effectLst/>
                <a:latin typeface="Consolas" panose="020B0609020204030204" pitchFamily="49" charset="0"/>
              </a:rPr>
              <a:t>)</a:t>
            </a:r>
            <a:r>
              <a:rPr lang="en-GB" b="0" dirty="0">
                <a:solidFill>
                  <a:srgbClr val="5FB3B3"/>
                </a:solidFill>
                <a:effectLst/>
                <a:latin typeface="Consolas" panose="020B0609020204030204" pitchFamily="49" charset="0"/>
              </a:rPr>
              <a:t>;</a:t>
            </a:r>
            <a:endParaRPr lang="en-GB" b="0" dirty="0">
              <a:solidFill>
                <a:srgbClr val="CDD3DE"/>
              </a:solidFill>
              <a:effectLst/>
              <a:latin typeface="Consolas" panose="020B0609020204030204" pitchFamily="49" charset="0"/>
            </a:endParaRPr>
          </a:p>
          <a:p>
            <a:r>
              <a:rPr lang="en-GB" b="0" dirty="0">
                <a:solidFill>
                  <a:srgbClr val="CDD3DE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GB" b="0" dirty="0">
                <a:solidFill>
                  <a:srgbClr val="C594C5"/>
                </a:solidFill>
                <a:effectLst/>
                <a:latin typeface="Consolas" panose="020B0609020204030204" pitchFamily="49" charset="0"/>
              </a:rPr>
              <a:t>return</a:t>
            </a:r>
            <a:r>
              <a:rPr lang="en-GB" b="0" dirty="0">
                <a:solidFill>
                  <a:srgbClr val="CDD3DE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GB" b="0" dirty="0">
                <a:solidFill>
                  <a:srgbClr val="6699CC"/>
                </a:solidFill>
                <a:effectLst/>
                <a:latin typeface="Consolas" panose="020B0609020204030204" pitchFamily="49" charset="0"/>
              </a:rPr>
              <a:t>next</a:t>
            </a:r>
            <a:r>
              <a:rPr lang="en-GB" b="0" dirty="0">
                <a:solidFill>
                  <a:srgbClr val="CDD3DE"/>
                </a:solidFill>
                <a:effectLst/>
                <a:latin typeface="Consolas" panose="020B0609020204030204" pitchFamily="49" charset="0"/>
              </a:rPr>
              <a:t>()</a:t>
            </a:r>
            <a:r>
              <a:rPr lang="en-GB" b="0" dirty="0">
                <a:solidFill>
                  <a:srgbClr val="5FB3B3"/>
                </a:solidFill>
                <a:effectLst/>
                <a:latin typeface="Consolas" panose="020B0609020204030204" pitchFamily="49" charset="0"/>
              </a:rPr>
              <a:t>;</a:t>
            </a:r>
            <a:endParaRPr lang="en-GB" b="0" dirty="0">
              <a:solidFill>
                <a:srgbClr val="CDD3DE"/>
              </a:solidFill>
              <a:effectLst/>
              <a:latin typeface="Consolas" panose="020B0609020204030204" pitchFamily="49" charset="0"/>
            </a:endParaRPr>
          </a:p>
          <a:p>
            <a:br>
              <a:rPr lang="en-GB" b="0" dirty="0">
                <a:solidFill>
                  <a:srgbClr val="CDD3DE"/>
                </a:solidFill>
                <a:effectLst/>
                <a:latin typeface="Consolas" panose="020B0609020204030204" pitchFamily="49" charset="0"/>
              </a:rPr>
            </a:br>
            <a:r>
              <a:rPr lang="en-GB" b="0" dirty="0">
                <a:solidFill>
                  <a:srgbClr val="5FB3B3"/>
                </a:solidFill>
                <a:effectLst/>
                <a:latin typeface="Consolas" panose="020B0609020204030204" pitchFamily="49" charset="0"/>
              </a:rPr>
              <a:t>}</a:t>
            </a:r>
            <a:r>
              <a:rPr lang="en-GB" b="0" dirty="0">
                <a:solidFill>
                  <a:srgbClr val="CDD3DE"/>
                </a:solidFill>
                <a:effectLst/>
                <a:latin typeface="Consolas" panose="020B0609020204030204" pitchFamily="49" charset="0"/>
              </a:rPr>
              <a:t>)</a:t>
            </a:r>
            <a:r>
              <a:rPr lang="en-GB" b="0" dirty="0">
                <a:solidFill>
                  <a:srgbClr val="5FB3B3"/>
                </a:solidFill>
                <a:effectLst/>
                <a:latin typeface="Consolas" panose="020B0609020204030204" pitchFamily="49" charset="0"/>
              </a:rPr>
              <a:t>;</a:t>
            </a:r>
            <a:endParaRPr lang="en-GB" b="0" dirty="0">
              <a:solidFill>
                <a:srgbClr val="CDD3DE"/>
              </a:solidFill>
              <a:effectLst/>
              <a:latin typeface="Consolas" panose="020B0609020204030204" pitchFamily="49" charset="0"/>
            </a:endParaRPr>
          </a:p>
          <a:p>
            <a:br>
              <a:rPr lang="en-GB" b="0" dirty="0">
                <a:solidFill>
                  <a:srgbClr val="CDD3DE"/>
                </a:solidFill>
                <a:effectLst/>
                <a:latin typeface="Consolas" panose="020B0609020204030204" pitchFamily="49" charset="0"/>
              </a:rPr>
            </a:br>
            <a:r>
              <a:rPr lang="en-GB" b="0" dirty="0" err="1">
                <a:solidFill>
                  <a:srgbClr val="FAC863"/>
                </a:solidFill>
                <a:effectLst/>
                <a:latin typeface="Consolas" panose="020B0609020204030204" pitchFamily="49" charset="0"/>
              </a:rPr>
              <a:t>module</a:t>
            </a:r>
            <a:r>
              <a:rPr lang="en-GB" b="0" dirty="0" err="1">
                <a:solidFill>
                  <a:srgbClr val="5FB3B3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GB" b="0" dirty="0" err="1">
                <a:solidFill>
                  <a:srgbClr val="FAC863"/>
                </a:solidFill>
                <a:effectLst/>
                <a:latin typeface="Consolas" panose="020B0609020204030204" pitchFamily="49" charset="0"/>
              </a:rPr>
              <a:t>exports</a:t>
            </a:r>
            <a:r>
              <a:rPr lang="en-GB" b="0" dirty="0">
                <a:solidFill>
                  <a:srgbClr val="CDD3DE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GB" b="0" dirty="0">
                <a:solidFill>
                  <a:srgbClr val="5FB3B3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GB" b="0" dirty="0">
                <a:solidFill>
                  <a:srgbClr val="CDD3DE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GB" b="0" dirty="0" err="1">
                <a:solidFill>
                  <a:srgbClr val="CDD3DE"/>
                </a:solidFill>
                <a:effectLst/>
                <a:latin typeface="Consolas" panose="020B0609020204030204" pitchFamily="49" charset="0"/>
              </a:rPr>
              <a:t>server</a:t>
            </a:r>
            <a:r>
              <a:rPr lang="en-GB" b="0" dirty="0" err="1">
                <a:solidFill>
                  <a:srgbClr val="5FB3B3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GB" b="0" dirty="0" err="1">
                <a:solidFill>
                  <a:srgbClr val="6699CC"/>
                </a:solidFill>
                <a:effectLst/>
                <a:latin typeface="Consolas" panose="020B0609020204030204" pitchFamily="49" charset="0"/>
              </a:rPr>
              <a:t>exports</a:t>
            </a:r>
            <a:r>
              <a:rPr lang="en-GB" b="0" dirty="0">
                <a:solidFill>
                  <a:srgbClr val="CDD3DE"/>
                </a:solidFill>
                <a:effectLst/>
                <a:latin typeface="Consolas" panose="020B0609020204030204" pitchFamily="49" charset="0"/>
              </a:rPr>
              <a:t>()</a:t>
            </a:r>
            <a:r>
              <a:rPr lang="en-GB" b="0" dirty="0">
                <a:solidFill>
                  <a:srgbClr val="5FB3B3"/>
                </a:solidFill>
                <a:effectLst/>
                <a:latin typeface="Consolas" panose="020B0609020204030204" pitchFamily="49" charset="0"/>
              </a:rPr>
              <a:t>;</a:t>
            </a:r>
            <a:endParaRPr lang="en-GB" b="0" dirty="0">
              <a:solidFill>
                <a:srgbClr val="CDD3DE"/>
              </a:solidFill>
              <a:effectLst/>
              <a:latin typeface="Consolas" panose="020B0609020204030204" pitchFamily="49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B094402-56FC-6959-5284-123BAB082941}"/>
              </a:ext>
            </a:extLst>
          </p:cNvPr>
          <p:cNvSpPr txBox="1"/>
          <p:nvPr/>
        </p:nvSpPr>
        <p:spPr>
          <a:xfrm>
            <a:off x="190500" y="5748379"/>
            <a:ext cx="11811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hlinkClick r:id="rId2"/>
              </a:rPr>
              <a:t>https://dev02-eu01-theworksstoresltd.demandware.net/on/demandware.store/Sites-TWS-UK-Site/en_GB/testController-showAction</a:t>
            </a:r>
            <a:endParaRPr lang="en-GB" dirty="0"/>
          </a:p>
          <a:p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CA019DC-2B2B-2D7B-1E01-9EABB71F9BC2}"/>
              </a:ext>
            </a:extLst>
          </p:cNvPr>
          <p:cNvSpPr txBox="1"/>
          <p:nvPr/>
        </p:nvSpPr>
        <p:spPr>
          <a:xfrm>
            <a:off x="3367768" y="796018"/>
            <a:ext cx="66865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>
                <a:solidFill>
                  <a:srgbClr val="00B0F0"/>
                </a:solidFill>
              </a:rPr>
              <a:t>Create a test controller &amp; print hello world to your sandbox</a:t>
            </a:r>
            <a:endParaRPr lang="en-GB" b="1" u="sng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811399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C3787D-B991-B374-89F4-864102EBBD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068" y="0"/>
            <a:ext cx="4527096" cy="652445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rgbClr val="FFC000"/>
                </a:solidFill>
              </a:rPr>
              <a:t>5.2. Exercise 2</a:t>
            </a:r>
            <a:endParaRPr lang="en-GB" sz="4000" b="1" dirty="0">
              <a:solidFill>
                <a:srgbClr val="FFC000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F54E50-958B-17BC-C102-E5EB0B5439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8068" y="652445"/>
            <a:ext cx="9144000" cy="466154"/>
          </a:xfrm>
        </p:spPr>
        <p:txBody>
          <a:bodyPr/>
          <a:lstStyle/>
          <a:p>
            <a:pPr algn="l"/>
            <a:r>
              <a:rPr lang="en-US" dirty="0">
                <a:solidFill>
                  <a:schemeClr val="accent4"/>
                </a:solidFill>
              </a:rPr>
              <a:t>In testController.js  </a:t>
            </a:r>
            <a:endParaRPr lang="en-GB" dirty="0">
              <a:solidFill>
                <a:schemeClr val="accent4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74E3555-5BD5-CE26-C3FA-6B4707BAA545}"/>
              </a:ext>
            </a:extLst>
          </p:cNvPr>
          <p:cNvSpPr txBox="1"/>
          <p:nvPr/>
        </p:nvSpPr>
        <p:spPr>
          <a:xfrm>
            <a:off x="378068" y="1137264"/>
            <a:ext cx="11094868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b="0" dirty="0" err="1">
                <a:solidFill>
                  <a:srgbClr val="CDD3DE"/>
                </a:solidFill>
                <a:effectLst/>
                <a:latin typeface="Consolas" panose="020B0609020204030204" pitchFamily="49" charset="0"/>
              </a:rPr>
              <a:t>server</a:t>
            </a:r>
            <a:r>
              <a:rPr lang="en-GB" sz="1400" b="0" dirty="0" err="1">
                <a:solidFill>
                  <a:srgbClr val="5FB3B3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GB" sz="1400" b="0" dirty="0" err="1">
                <a:solidFill>
                  <a:srgbClr val="6699CC"/>
                </a:solidFill>
                <a:effectLst/>
                <a:latin typeface="Consolas" panose="020B0609020204030204" pitchFamily="49" charset="0"/>
              </a:rPr>
              <a:t>get</a:t>
            </a:r>
            <a:r>
              <a:rPr lang="en-GB" sz="1400" b="0" dirty="0">
                <a:solidFill>
                  <a:srgbClr val="CDD3DE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GB" sz="1400" b="0" dirty="0">
                <a:solidFill>
                  <a:srgbClr val="5FB3B3"/>
                </a:solidFill>
                <a:effectLst/>
                <a:latin typeface="Consolas" panose="020B0609020204030204" pitchFamily="49" charset="0"/>
              </a:rPr>
              <a:t>'</a:t>
            </a:r>
            <a:r>
              <a:rPr lang="en-GB" sz="1400" b="0" dirty="0" err="1">
                <a:solidFill>
                  <a:srgbClr val="99C794"/>
                </a:solidFill>
                <a:effectLst/>
                <a:latin typeface="Consolas" panose="020B0609020204030204" pitchFamily="49" charset="0"/>
              </a:rPr>
              <a:t>showIsml</a:t>
            </a:r>
            <a:r>
              <a:rPr lang="en-GB" sz="1400" b="0" dirty="0">
                <a:solidFill>
                  <a:srgbClr val="5FB3B3"/>
                </a:solidFill>
                <a:effectLst/>
                <a:latin typeface="Consolas" panose="020B0609020204030204" pitchFamily="49" charset="0"/>
              </a:rPr>
              <a:t>',</a:t>
            </a:r>
            <a:r>
              <a:rPr lang="en-GB" sz="1400" b="0" dirty="0">
                <a:solidFill>
                  <a:srgbClr val="CDD3DE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GB" sz="1400" b="0" dirty="0">
                <a:solidFill>
                  <a:srgbClr val="C594C5"/>
                </a:solidFill>
                <a:effectLst/>
                <a:latin typeface="Consolas" panose="020B0609020204030204" pitchFamily="49" charset="0"/>
              </a:rPr>
              <a:t>function</a:t>
            </a:r>
            <a:r>
              <a:rPr lang="en-GB" sz="1400" b="0" dirty="0">
                <a:solidFill>
                  <a:srgbClr val="5FB3B3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GB" sz="1400" b="0" dirty="0" err="1">
                <a:solidFill>
                  <a:srgbClr val="F99157"/>
                </a:solidFill>
                <a:effectLst/>
                <a:latin typeface="Consolas" panose="020B0609020204030204" pitchFamily="49" charset="0"/>
              </a:rPr>
              <a:t>req</a:t>
            </a:r>
            <a:r>
              <a:rPr lang="en-GB" sz="1400" b="0" dirty="0">
                <a:solidFill>
                  <a:srgbClr val="5FB3B3"/>
                </a:solidFill>
                <a:effectLst/>
                <a:latin typeface="Consolas" panose="020B0609020204030204" pitchFamily="49" charset="0"/>
              </a:rPr>
              <a:t>,</a:t>
            </a:r>
            <a:r>
              <a:rPr lang="en-GB" sz="1400" b="0" dirty="0">
                <a:solidFill>
                  <a:srgbClr val="CDD3DE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GB" sz="1400" b="0" dirty="0">
                <a:solidFill>
                  <a:srgbClr val="F99157"/>
                </a:solidFill>
                <a:effectLst/>
                <a:latin typeface="Consolas" panose="020B0609020204030204" pitchFamily="49" charset="0"/>
              </a:rPr>
              <a:t>res</a:t>
            </a:r>
            <a:r>
              <a:rPr lang="en-GB" sz="1400" b="0" dirty="0">
                <a:solidFill>
                  <a:srgbClr val="5FB3B3"/>
                </a:solidFill>
                <a:effectLst/>
                <a:latin typeface="Consolas" panose="020B0609020204030204" pitchFamily="49" charset="0"/>
              </a:rPr>
              <a:t>,</a:t>
            </a:r>
            <a:r>
              <a:rPr lang="en-GB" sz="1400" b="0" dirty="0">
                <a:solidFill>
                  <a:srgbClr val="CDD3DE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GB" sz="1400" b="0" dirty="0">
                <a:solidFill>
                  <a:srgbClr val="F99157"/>
                </a:solidFill>
                <a:effectLst/>
                <a:latin typeface="Consolas" panose="020B0609020204030204" pitchFamily="49" charset="0"/>
              </a:rPr>
              <a:t>next</a:t>
            </a:r>
            <a:r>
              <a:rPr lang="en-GB" sz="1400" b="0" dirty="0">
                <a:solidFill>
                  <a:srgbClr val="5FB3B3"/>
                </a:solidFill>
                <a:effectLst/>
                <a:latin typeface="Consolas" panose="020B0609020204030204" pitchFamily="49" charset="0"/>
              </a:rPr>
              <a:t>)</a:t>
            </a:r>
            <a:r>
              <a:rPr lang="en-GB" sz="1400" b="0" dirty="0">
                <a:solidFill>
                  <a:srgbClr val="CDD3DE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GB" sz="1400" b="0" dirty="0">
                <a:solidFill>
                  <a:srgbClr val="5FB3B3"/>
                </a:solidFill>
                <a:effectLst/>
                <a:latin typeface="Consolas" panose="020B0609020204030204" pitchFamily="49" charset="0"/>
              </a:rPr>
              <a:t>{</a:t>
            </a:r>
            <a:endParaRPr lang="en-GB" sz="1400" b="0" dirty="0">
              <a:solidFill>
                <a:srgbClr val="CDD3DE"/>
              </a:solidFill>
              <a:effectLst/>
              <a:latin typeface="Consolas" panose="020B0609020204030204" pitchFamily="49" charset="0"/>
            </a:endParaRPr>
          </a:p>
          <a:p>
            <a:br>
              <a:rPr lang="en-GB" sz="1400" b="0" dirty="0">
                <a:solidFill>
                  <a:srgbClr val="CDD3DE"/>
                </a:solidFill>
                <a:effectLst/>
                <a:latin typeface="Consolas" panose="020B0609020204030204" pitchFamily="49" charset="0"/>
              </a:rPr>
            </a:br>
            <a:r>
              <a:rPr lang="en-GB" sz="1400" b="0" dirty="0">
                <a:solidFill>
                  <a:srgbClr val="CDD3DE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GB" sz="1400" b="0" dirty="0">
                <a:solidFill>
                  <a:srgbClr val="C594C5"/>
                </a:solidFill>
                <a:effectLst/>
                <a:latin typeface="Consolas" panose="020B0609020204030204" pitchFamily="49" charset="0"/>
              </a:rPr>
              <a:t>var</a:t>
            </a:r>
            <a:r>
              <a:rPr lang="en-GB" sz="1400" b="0" dirty="0">
                <a:solidFill>
                  <a:srgbClr val="CDD3DE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GB" sz="1400" b="0" dirty="0" err="1">
                <a:solidFill>
                  <a:srgbClr val="CDD3DE"/>
                </a:solidFill>
                <a:effectLst/>
                <a:latin typeface="Consolas" panose="020B0609020204030204" pitchFamily="49" charset="0"/>
              </a:rPr>
              <a:t>req</a:t>
            </a:r>
            <a:r>
              <a:rPr lang="en-GB" sz="1400" b="0" dirty="0">
                <a:solidFill>
                  <a:srgbClr val="CDD3DE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GB" sz="1400" b="0" dirty="0">
                <a:solidFill>
                  <a:srgbClr val="5FB3B3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GB" sz="1400" b="0" dirty="0">
                <a:solidFill>
                  <a:srgbClr val="CDD3DE"/>
                </a:solidFill>
                <a:effectLst/>
                <a:latin typeface="Consolas" panose="020B0609020204030204" pitchFamily="49" charset="0"/>
              </a:rPr>
              <a:t> req</a:t>
            </a:r>
            <a:r>
              <a:rPr lang="en-GB" sz="1400" b="0" dirty="0">
                <a:solidFill>
                  <a:srgbClr val="5FB3B3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GB" sz="1400" b="0" dirty="0">
                <a:solidFill>
                  <a:srgbClr val="CDD3DE"/>
                </a:solidFill>
                <a:effectLst/>
                <a:latin typeface="Consolas" panose="020B0609020204030204" pitchFamily="49" charset="0"/>
              </a:rPr>
              <a:t>querystring</a:t>
            </a:r>
            <a:r>
              <a:rPr lang="en-GB" sz="1400" b="0" dirty="0">
                <a:solidFill>
                  <a:srgbClr val="5FB3B3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GB" sz="1400" b="0" dirty="0">
                <a:solidFill>
                  <a:srgbClr val="CDD3DE"/>
                </a:solidFill>
                <a:effectLst/>
                <a:latin typeface="Consolas" panose="020B0609020204030204" pitchFamily="49" charset="0"/>
              </a:rPr>
              <a:t>name</a:t>
            </a:r>
            <a:r>
              <a:rPr lang="en-GB" sz="1400" b="0" dirty="0">
                <a:solidFill>
                  <a:srgbClr val="5FB3B3"/>
                </a:solidFill>
                <a:effectLst/>
                <a:latin typeface="Consolas" panose="020B0609020204030204" pitchFamily="49" charset="0"/>
              </a:rPr>
              <a:t>;</a:t>
            </a:r>
            <a:r>
              <a:rPr lang="en-GB" sz="1400" b="0" dirty="0">
                <a:solidFill>
                  <a:srgbClr val="CDD3DE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GB" sz="1400" b="0" dirty="0">
                <a:solidFill>
                  <a:srgbClr val="65737E"/>
                </a:solidFill>
                <a:effectLst/>
                <a:latin typeface="Consolas" panose="020B0609020204030204" pitchFamily="49" charset="0"/>
              </a:rPr>
              <a:t>//?name=yes</a:t>
            </a:r>
            <a:endParaRPr lang="en-GB" sz="1400" b="0" dirty="0">
              <a:solidFill>
                <a:srgbClr val="CDD3DE"/>
              </a:solidFill>
              <a:effectLst/>
              <a:latin typeface="Consolas" panose="020B0609020204030204" pitchFamily="49" charset="0"/>
            </a:endParaRPr>
          </a:p>
          <a:p>
            <a:r>
              <a:rPr lang="en-GB" sz="1400" b="0" dirty="0">
                <a:solidFill>
                  <a:srgbClr val="CDD3DE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GB" sz="1400" b="0" dirty="0">
                <a:solidFill>
                  <a:srgbClr val="C594C5"/>
                </a:solidFill>
                <a:effectLst/>
                <a:latin typeface="Consolas" panose="020B0609020204030204" pitchFamily="49" charset="0"/>
              </a:rPr>
              <a:t>var</a:t>
            </a:r>
            <a:r>
              <a:rPr lang="en-GB" sz="1400" b="0" dirty="0">
                <a:solidFill>
                  <a:srgbClr val="CDD3DE"/>
                </a:solidFill>
                <a:effectLst/>
                <a:latin typeface="Consolas" panose="020B0609020204030204" pitchFamily="49" charset="0"/>
              </a:rPr>
              <a:t> name </a:t>
            </a:r>
            <a:r>
              <a:rPr lang="en-GB" sz="1400" b="0" dirty="0">
                <a:solidFill>
                  <a:srgbClr val="5FB3B3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GB" sz="1400" b="0" dirty="0">
                <a:solidFill>
                  <a:srgbClr val="CDD3DE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GB" sz="1400" b="0" dirty="0">
                <a:solidFill>
                  <a:srgbClr val="5FB3B3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en-GB" sz="1400" b="0" dirty="0">
                <a:solidFill>
                  <a:srgbClr val="99C794"/>
                </a:solidFill>
                <a:effectLst/>
                <a:latin typeface="Consolas" panose="020B0609020204030204" pitchFamily="49" charset="0"/>
              </a:rPr>
              <a:t>Simon</a:t>
            </a:r>
            <a:r>
              <a:rPr lang="en-GB" sz="1400" b="0" dirty="0">
                <a:solidFill>
                  <a:srgbClr val="5FB3B3"/>
                </a:solidFill>
                <a:effectLst/>
                <a:latin typeface="Consolas" panose="020B0609020204030204" pitchFamily="49" charset="0"/>
              </a:rPr>
              <a:t>";</a:t>
            </a:r>
            <a:endParaRPr lang="en-GB" sz="1400" b="0" dirty="0">
              <a:solidFill>
                <a:srgbClr val="CDD3DE"/>
              </a:solidFill>
              <a:effectLst/>
              <a:latin typeface="Consolas" panose="020B0609020204030204" pitchFamily="49" charset="0"/>
            </a:endParaRPr>
          </a:p>
          <a:p>
            <a:br>
              <a:rPr lang="en-GB" sz="1400" b="0" dirty="0">
                <a:solidFill>
                  <a:srgbClr val="CDD3DE"/>
                </a:solidFill>
                <a:effectLst/>
                <a:latin typeface="Consolas" panose="020B0609020204030204" pitchFamily="49" charset="0"/>
              </a:rPr>
            </a:br>
            <a:r>
              <a:rPr lang="en-GB" sz="1400" b="0" dirty="0">
                <a:solidFill>
                  <a:srgbClr val="CDD3DE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GB" sz="1400" b="0" dirty="0" err="1">
                <a:solidFill>
                  <a:srgbClr val="CDD3DE"/>
                </a:solidFill>
                <a:effectLst/>
                <a:latin typeface="Consolas" panose="020B0609020204030204" pitchFamily="49" charset="0"/>
              </a:rPr>
              <a:t>res</a:t>
            </a:r>
            <a:r>
              <a:rPr lang="en-GB" sz="1400" b="0" dirty="0" err="1">
                <a:solidFill>
                  <a:srgbClr val="5FB3B3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GB" sz="1400" b="0" dirty="0" err="1">
                <a:solidFill>
                  <a:srgbClr val="6699CC"/>
                </a:solidFill>
                <a:effectLst/>
                <a:latin typeface="Consolas" panose="020B0609020204030204" pitchFamily="49" charset="0"/>
              </a:rPr>
              <a:t>render</a:t>
            </a:r>
            <a:r>
              <a:rPr lang="en-GB" sz="1400" b="0" dirty="0">
                <a:solidFill>
                  <a:srgbClr val="CDD3DE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GB" sz="1400" b="0" dirty="0">
                <a:solidFill>
                  <a:srgbClr val="5FB3B3"/>
                </a:solidFill>
                <a:effectLst/>
                <a:latin typeface="Consolas" panose="020B0609020204030204" pitchFamily="49" charset="0"/>
              </a:rPr>
              <a:t>'</a:t>
            </a:r>
            <a:r>
              <a:rPr lang="en-GB" sz="1400" b="0" dirty="0" err="1">
                <a:solidFill>
                  <a:srgbClr val="99C794"/>
                </a:solidFill>
                <a:effectLst/>
                <a:latin typeface="Consolas" panose="020B0609020204030204" pitchFamily="49" charset="0"/>
              </a:rPr>
              <a:t>testIsml</a:t>
            </a:r>
            <a:r>
              <a:rPr lang="en-GB" sz="1400" b="0" dirty="0">
                <a:solidFill>
                  <a:srgbClr val="5FB3B3"/>
                </a:solidFill>
                <a:effectLst/>
                <a:latin typeface="Consolas" panose="020B0609020204030204" pitchFamily="49" charset="0"/>
              </a:rPr>
              <a:t>',</a:t>
            </a:r>
            <a:r>
              <a:rPr lang="en-GB" sz="1400" b="0" dirty="0">
                <a:solidFill>
                  <a:srgbClr val="CDD3DE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GB" sz="1400" b="0" dirty="0">
                <a:solidFill>
                  <a:srgbClr val="5FB3B3"/>
                </a:solidFill>
                <a:effectLst/>
                <a:latin typeface="Consolas" panose="020B0609020204030204" pitchFamily="49" charset="0"/>
              </a:rPr>
              <a:t>{</a:t>
            </a:r>
            <a:r>
              <a:rPr lang="en-GB" sz="1400" b="0" dirty="0">
                <a:solidFill>
                  <a:srgbClr val="CDD3DE"/>
                </a:solidFill>
                <a:effectLst/>
                <a:latin typeface="Consolas" panose="020B0609020204030204" pitchFamily="49" charset="0"/>
              </a:rPr>
              <a:t>param1</a:t>
            </a:r>
            <a:r>
              <a:rPr lang="en-GB" sz="1400" b="0" dirty="0">
                <a:solidFill>
                  <a:srgbClr val="5FB3B3"/>
                </a:solidFill>
                <a:effectLst/>
                <a:latin typeface="Consolas" panose="020B0609020204030204" pitchFamily="49" charset="0"/>
              </a:rPr>
              <a:t>:</a:t>
            </a:r>
            <a:r>
              <a:rPr lang="en-GB" sz="1400" b="0" dirty="0">
                <a:solidFill>
                  <a:srgbClr val="CDD3DE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GB" sz="1400" b="0" dirty="0">
                <a:solidFill>
                  <a:srgbClr val="5FB3B3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en-GB" sz="1400" b="0" dirty="0">
                <a:solidFill>
                  <a:srgbClr val="99C794"/>
                </a:solidFill>
                <a:effectLst/>
                <a:latin typeface="Consolas" panose="020B0609020204030204" pitchFamily="49" charset="0"/>
              </a:rPr>
              <a:t>hello from </a:t>
            </a:r>
            <a:r>
              <a:rPr lang="en-GB" sz="1400" b="0" dirty="0">
                <a:solidFill>
                  <a:srgbClr val="5FB3B3"/>
                </a:solidFill>
                <a:effectLst/>
                <a:latin typeface="Consolas" panose="020B0609020204030204" pitchFamily="49" charset="0"/>
              </a:rPr>
              <a:t>",</a:t>
            </a:r>
            <a:r>
              <a:rPr lang="en-GB" sz="1400" b="0" dirty="0">
                <a:solidFill>
                  <a:srgbClr val="CDD3DE"/>
                </a:solidFill>
                <a:effectLst/>
                <a:latin typeface="Consolas" panose="020B0609020204030204" pitchFamily="49" charset="0"/>
              </a:rPr>
              <a:t> param2</a:t>
            </a:r>
            <a:r>
              <a:rPr lang="en-GB" sz="1400" b="0" dirty="0">
                <a:solidFill>
                  <a:srgbClr val="5FB3B3"/>
                </a:solidFill>
                <a:effectLst/>
                <a:latin typeface="Consolas" panose="020B0609020204030204" pitchFamily="49" charset="0"/>
              </a:rPr>
              <a:t>:</a:t>
            </a:r>
            <a:r>
              <a:rPr lang="en-GB" sz="1400" b="0" dirty="0">
                <a:solidFill>
                  <a:srgbClr val="CDD3DE"/>
                </a:solidFill>
                <a:effectLst/>
                <a:latin typeface="Consolas" panose="020B0609020204030204" pitchFamily="49" charset="0"/>
              </a:rPr>
              <a:t> name</a:t>
            </a:r>
            <a:r>
              <a:rPr lang="en-GB" sz="1400" b="0" dirty="0">
                <a:solidFill>
                  <a:srgbClr val="5FB3B3"/>
                </a:solidFill>
                <a:effectLst/>
                <a:latin typeface="Consolas" panose="020B0609020204030204" pitchFamily="49" charset="0"/>
              </a:rPr>
              <a:t>,</a:t>
            </a:r>
            <a:r>
              <a:rPr lang="en-GB" sz="1400" b="0" dirty="0">
                <a:solidFill>
                  <a:srgbClr val="CDD3DE"/>
                </a:solidFill>
                <a:effectLst/>
                <a:latin typeface="Consolas" panose="020B0609020204030204" pitchFamily="49" charset="0"/>
              </a:rPr>
              <a:t> param3</a:t>
            </a:r>
            <a:r>
              <a:rPr lang="en-GB" sz="1400" b="0" dirty="0">
                <a:solidFill>
                  <a:srgbClr val="5FB3B3"/>
                </a:solidFill>
                <a:effectLst/>
                <a:latin typeface="Consolas" panose="020B0609020204030204" pitchFamily="49" charset="0"/>
              </a:rPr>
              <a:t>:</a:t>
            </a:r>
            <a:r>
              <a:rPr lang="en-GB" sz="1400" b="0" dirty="0">
                <a:solidFill>
                  <a:srgbClr val="CDD3DE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GB" sz="1400" b="0" dirty="0" err="1">
                <a:solidFill>
                  <a:srgbClr val="CDD3DE"/>
                </a:solidFill>
                <a:effectLst/>
                <a:latin typeface="Consolas" panose="020B0609020204030204" pitchFamily="49" charset="0"/>
              </a:rPr>
              <a:t>req</a:t>
            </a:r>
            <a:r>
              <a:rPr lang="en-GB" sz="1400" b="0" dirty="0">
                <a:solidFill>
                  <a:srgbClr val="5FB3B3"/>
                </a:solidFill>
                <a:effectLst/>
                <a:latin typeface="Consolas" panose="020B0609020204030204" pitchFamily="49" charset="0"/>
              </a:rPr>
              <a:t>}</a:t>
            </a:r>
            <a:r>
              <a:rPr lang="en-GB" sz="1400" b="0" dirty="0">
                <a:solidFill>
                  <a:srgbClr val="CDD3DE"/>
                </a:solidFill>
                <a:effectLst/>
                <a:latin typeface="Consolas" panose="020B0609020204030204" pitchFamily="49" charset="0"/>
              </a:rPr>
              <a:t>)</a:t>
            </a:r>
            <a:r>
              <a:rPr lang="en-GB" sz="1400" b="0" dirty="0">
                <a:solidFill>
                  <a:srgbClr val="5FB3B3"/>
                </a:solidFill>
                <a:effectLst/>
                <a:latin typeface="Consolas" panose="020B0609020204030204" pitchFamily="49" charset="0"/>
              </a:rPr>
              <a:t>;</a:t>
            </a:r>
            <a:endParaRPr lang="en-GB" sz="1400" b="0" dirty="0">
              <a:solidFill>
                <a:srgbClr val="CDD3DE"/>
              </a:solidFill>
              <a:effectLst/>
              <a:latin typeface="Consolas" panose="020B0609020204030204" pitchFamily="49" charset="0"/>
            </a:endParaRPr>
          </a:p>
          <a:p>
            <a:r>
              <a:rPr lang="en-GB" sz="1400" b="0" dirty="0">
                <a:solidFill>
                  <a:srgbClr val="CDD3DE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GB" sz="1400" b="0" dirty="0">
                <a:solidFill>
                  <a:srgbClr val="6699CC"/>
                </a:solidFill>
                <a:effectLst/>
                <a:latin typeface="Consolas" panose="020B0609020204030204" pitchFamily="49" charset="0"/>
              </a:rPr>
              <a:t>next</a:t>
            </a:r>
            <a:r>
              <a:rPr lang="en-GB" sz="1400" b="0" dirty="0">
                <a:solidFill>
                  <a:srgbClr val="CDD3DE"/>
                </a:solidFill>
                <a:effectLst/>
                <a:latin typeface="Consolas" panose="020B0609020204030204" pitchFamily="49" charset="0"/>
              </a:rPr>
              <a:t>()</a:t>
            </a:r>
            <a:r>
              <a:rPr lang="en-GB" sz="1400" b="0" dirty="0">
                <a:solidFill>
                  <a:srgbClr val="5FB3B3"/>
                </a:solidFill>
                <a:effectLst/>
                <a:latin typeface="Consolas" panose="020B0609020204030204" pitchFamily="49" charset="0"/>
              </a:rPr>
              <a:t>;</a:t>
            </a:r>
            <a:endParaRPr lang="en-GB" sz="1400" b="0" dirty="0">
              <a:solidFill>
                <a:srgbClr val="CDD3DE"/>
              </a:solidFill>
              <a:effectLst/>
              <a:latin typeface="Consolas" panose="020B0609020204030204" pitchFamily="49" charset="0"/>
            </a:endParaRPr>
          </a:p>
          <a:p>
            <a:br>
              <a:rPr lang="en-GB" sz="1400" b="0" dirty="0">
                <a:solidFill>
                  <a:srgbClr val="CDD3DE"/>
                </a:solidFill>
                <a:effectLst/>
                <a:latin typeface="Consolas" panose="020B0609020204030204" pitchFamily="49" charset="0"/>
              </a:rPr>
            </a:br>
            <a:r>
              <a:rPr lang="en-GB" sz="1400" b="0" dirty="0">
                <a:solidFill>
                  <a:srgbClr val="5FB3B3"/>
                </a:solidFill>
                <a:effectLst/>
                <a:latin typeface="Consolas" panose="020B0609020204030204" pitchFamily="49" charset="0"/>
              </a:rPr>
              <a:t>}</a:t>
            </a:r>
            <a:r>
              <a:rPr lang="en-GB" sz="1400" b="0" dirty="0">
                <a:solidFill>
                  <a:srgbClr val="CDD3DE"/>
                </a:solidFill>
                <a:effectLst/>
                <a:latin typeface="Consolas" panose="020B0609020204030204" pitchFamily="49" charset="0"/>
              </a:rPr>
              <a:t>)</a:t>
            </a:r>
            <a:r>
              <a:rPr lang="en-GB" sz="1400" b="0" dirty="0">
                <a:solidFill>
                  <a:srgbClr val="5FB3B3"/>
                </a:solidFill>
                <a:effectLst/>
                <a:latin typeface="Consolas" panose="020B0609020204030204" pitchFamily="49" charset="0"/>
              </a:rPr>
              <a:t>;</a:t>
            </a:r>
            <a:endParaRPr lang="en-GB" sz="1400" b="0" dirty="0">
              <a:solidFill>
                <a:srgbClr val="CDD3DE"/>
              </a:solidFill>
              <a:effectLst/>
              <a:latin typeface="Consolas" panose="020B0609020204030204" pitchFamily="49" charset="0"/>
            </a:endParaRP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9E2CB749-508B-E197-1521-641BBAA43916}"/>
              </a:ext>
            </a:extLst>
          </p:cNvPr>
          <p:cNvSpPr txBox="1">
            <a:spLocks/>
          </p:cNvSpPr>
          <p:nvPr/>
        </p:nvSpPr>
        <p:spPr>
          <a:xfrm>
            <a:off x="378068" y="3298663"/>
            <a:ext cx="9144000" cy="4661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>
                <a:solidFill>
                  <a:schemeClr val="accent4"/>
                </a:solidFill>
              </a:rPr>
              <a:t>Create file in (templates/default/) called </a:t>
            </a:r>
            <a:r>
              <a:rPr lang="en-US" dirty="0" err="1">
                <a:solidFill>
                  <a:schemeClr val="accent4"/>
                </a:solidFill>
              </a:rPr>
              <a:t>testIsml.isml</a:t>
            </a:r>
            <a:r>
              <a:rPr lang="en-US" dirty="0">
                <a:solidFill>
                  <a:schemeClr val="accent4"/>
                </a:solidFill>
              </a:rPr>
              <a:t>  </a:t>
            </a:r>
            <a:endParaRPr lang="en-GB" dirty="0">
              <a:solidFill>
                <a:schemeClr val="accent4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3C142C4-3883-B591-A80D-AC11C5BA4CA0}"/>
              </a:ext>
            </a:extLst>
          </p:cNvPr>
          <p:cNvSpPr txBox="1"/>
          <p:nvPr/>
        </p:nvSpPr>
        <p:spPr>
          <a:xfrm>
            <a:off x="378068" y="3913556"/>
            <a:ext cx="9988434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b="0" dirty="0">
                <a:solidFill>
                  <a:srgbClr val="CDD3DE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GB" sz="1400" b="0" dirty="0">
                <a:solidFill>
                  <a:srgbClr val="5FB3B3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GB" sz="1400" b="0" dirty="0">
                <a:solidFill>
                  <a:srgbClr val="EB606B"/>
                </a:solidFill>
                <a:effectLst/>
                <a:latin typeface="Consolas" panose="020B0609020204030204" pitchFamily="49" charset="0"/>
              </a:rPr>
              <a:t>html</a:t>
            </a:r>
            <a:r>
              <a:rPr lang="en-GB" sz="1400" b="0" dirty="0">
                <a:solidFill>
                  <a:srgbClr val="5FB3B3"/>
                </a:solidFill>
                <a:effectLst/>
                <a:latin typeface="Consolas" panose="020B0609020204030204" pitchFamily="49" charset="0"/>
              </a:rPr>
              <a:t>&gt;</a:t>
            </a:r>
            <a:endParaRPr lang="en-GB" sz="1400" b="0" dirty="0">
              <a:solidFill>
                <a:srgbClr val="CDD3DE"/>
              </a:solidFill>
              <a:effectLst/>
              <a:latin typeface="Consolas" panose="020B0609020204030204" pitchFamily="49" charset="0"/>
            </a:endParaRPr>
          </a:p>
          <a:p>
            <a:r>
              <a:rPr lang="en-GB" sz="1400" b="0" dirty="0">
                <a:solidFill>
                  <a:srgbClr val="CDD3DE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GB" sz="1400" b="0" dirty="0">
                <a:solidFill>
                  <a:srgbClr val="5FB3B3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GB" sz="1400" b="0" dirty="0">
                <a:solidFill>
                  <a:srgbClr val="EB606B"/>
                </a:solidFill>
                <a:effectLst/>
                <a:latin typeface="Consolas" panose="020B0609020204030204" pitchFamily="49" charset="0"/>
              </a:rPr>
              <a:t>body</a:t>
            </a:r>
            <a:r>
              <a:rPr lang="en-GB" sz="1400" b="0" dirty="0">
                <a:solidFill>
                  <a:srgbClr val="5FB3B3"/>
                </a:solidFill>
                <a:effectLst/>
                <a:latin typeface="Consolas" panose="020B0609020204030204" pitchFamily="49" charset="0"/>
              </a:rPr>
              <a:t>&gt;</a:t>
            </a:r>
            <a:endParaRPr lang="en-GB" sz="1400" b="0" dirty="0">
              <a:solidFill>
                <a:srgbClr val="CDD3DE"/>
              </a:solidFill>
              <a:effectLst/>
              <a:latin typeface="Consolas" panose="020B0609020204030204" pitchFamily="49" charset="0"/>
            </a:endParaRPr>
          </a:p>
          <a:p>
            <a:r>
              <a:rPr lang="en-GB" sz="1400" b="0" dirty="0">
                <a:solidFill>
                  <a:srgbClr val="CDD3DE"/>
                </a:solidFill>
                <a:effectLst/>
                <a:latin typeface="Consolas" panose="020B0609020204030204" pitchFamily="49" charset="0"/>
              </a:rPr>
              <a:t>   </a:t>
            </a:r>
            <a:r>
              <a:rPr lang="en-GB" sz="1400" b="0" dirty="0">
                <a:solidFill>
                  <a:srgbClr val="5FB3B3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GB" sz="1400" b="0" dirty="0">
                <a:solidFill>
                  <a:srgbClr val="EB606B"/>
                </a:solidFill>
                <a:effectLst/>
                <a:latin typeface="Consolas" panose="020B0609020204030204" pitchFamily="49" charset="0"/>
              </a:rPr>
              <a:t>h1</a:t>
            </a:r>
            <a:r>
              <a:rPr lang="en-GB" sz="1400" b="0" dirty="0">
                <a:solidFill>
                  <a:srgbClr val="5FB3B3"/>
                </a:solidFill>
                <a:effectLst/>
                <a:latin typeface="Consolas" panose="020B0609020204030204" pitchFamily="49" charset="0"/>
              </a:rPr>
              <a:t>&gt;</a:t>
            </a:r>
            <a:r>
              <a:rPr lang="en-GB" sz="1400" b="0" dirty="0">
                <a:solidFill>
                  <a:srgbClr val="EB606B"/>
                </a:solidFill>
                <a:effectLst/>
                <a:latin typeface="Consolas" panose="020B0609020204030204" pitchFamily="49" charset="0"/>
              </a:rPr>
              <a:t>${</a:t>
            </a:r>
            <a:r>
              <a:rPr lang="en-GB" sz="1400" b="0" dirty="0">
                <a:solidFill>
                  <a:srgbClr val="CDD3DE"/>
                </a:solidFill>
                <a:effectLst/>
                <a:latin typeface="Consolas" panose="020B0609020204030204" pitchFamily="49" charset="0"/>
              </a:rPr>
              <a:t>pdict</a:t>
            </a:r>
            <a:r>
              <a:rPr lang="en-GB" sz="1400" b="0" dirty="0">
                <a:solidFill>
                  <a:srgbClr val="5FB3B3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GB" sz="1400" b="0" dirty="0">
                <a:solidFill>
                  <a:srgbClr val="CDD3DE"/>
                </a:solidFill>
                <a:effectLst/>
                <a:latin typeface="Consolas" panose="020B0609020204030204" pitchFamily="49" charset="0"/>
              </a:rPr>
              <a:t>param1</a:t>
            </a:r>
            <a:r>
              <a:rPr lang="en-GB" sz="1400" b="0" dirty="0">
                <a:solidFill>
                  <a:srgbClr val="EB606B"/>
                </a:solidFill>
                <a:effectLst/>
                <a:latin typeface="Consolas" panose="020B0609020204030204" pitchFamily="49" charset="0"/>
              </a:rPr>
              <a:t>}</a:t>
            </a:r>
            <a:r>
              <a:rPr lang="en-GB" sz="1400" b="0" dirty="0">
                <a:solidFill>
                  <a:srgbClr val="CDD3DE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GB" sz="1400" b="0" dirty="0">
                <a:solidFill>
                  <a:srgbClr val="EB606B"/>
                </a:solidFill>
                <a:effectLst/>
                <a:latin typeface="Consolas" panose="020B0609020204030204" pitchFamily="49" charset="0"/>
              </a:rPr>
              <a:t>${</a:t>
            </a:r>
            <a:r>
              <a:rPr lang="en-GB" sz="1400" b="0" dirty="0">
                <a:solidFill>
                  <a:srgbClr val="CDD3DE"/>
                </a:solidFill>
                <a:effectLst/>
                <a:latin typeface="Consolas" panose="020B0609020204030204" pitchFamily="49" charset="0"/>
              </a:rPr>
              <a:t>pdict</a:t>
            </a:r>
            <a:r>
              <a:rPr lang="en-GB" sz="1400" b="0" dirty="0">
                <a:solidFill>
                  <a:srgbClr val="5FB3B3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GB" sz="1400" b="0" dirty="0">
                <a:solidFill>
                  <a:srgbClr val="CDD3DE"/>
                </a:solidFill>
                <a:effectLst/>
                <a:latin typeface="Consolas" panose="020B0609020204030204" pitchFamily="49" charset="0"/>
              </a:rPr>
              <a:t>param2</a:t>
            </a:r>
            <a:r>
              <a:rPr lang="en-GB" sz="1400" b="0" dirty="0">
                <a:solidFill>
                  <a:srgbClr val="EB606B"/>
                </a:solidFill>
                <a:effectLst/>
                <a:latin typeface="Consolas" panose="020B0609020204030204" pitchFamily="49" charset="0"/>
              </a:rPr>
              <a:t>}</a:t>
            </a:r>
            <a:r>
              <a:rPr lang="en-GB" sz="1400" b="0" dirty="0">
                <a:solidFill>
                  <a:srgbClr val="CDD3DE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GB" sz="1400" b="0" dirty="0">
                <a:solidFill>
                  <a:srgbClr val="EB606B"/>
                </a:solidFill>
                <a:effectLst/>
                <a:latin typeface="Consolas" panose="020B0609020204030204" pitchFamily="49" charset="0"/>
              </a:rPr>
              <a:t>${</a:t>
            </a:r>
            <a:r>
              <a:rPr lang="en-GB" sz="1400" b="0" dirty="0">
                <a:solidFill>
                  <a:srgbClr val="CDD3DE"/>
                </a:solidFill>
                <a:effectLst/>
                <a:latin typeface="Consolas" panose="020B0609020204030204" pitchFamily="49" charset="0"/>
              </a:rPr>
              <a:t>pdict</a:t>
            </a:r>
            <a:r>
              <a:rPr lang="en-GB" sz="1400" b="0" dirty="0">
                <a:solidFill>
                  <a:srgbClr val="5FB3B3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GB" sz="1400" b="0" dirty="0">
                <a:solidFill>
                  <a:srgbClr val="CDD3DE"/>
                </a:solidFill>
                <a:effectLst/>
                <a:latin typeface="Consolas" panose="020B0609020204030204" pitchFamily="49" charset="0"/>
              </a:rPr>
              <a:t>param3</a:t>
            </a:r>
            <a:r>
              <a:rPr lang="en-GB" sz="1400" b="0" dirty="0">
                <a:solidFill>
                  <a:srgbClr val="EB606B"/>
                </a:solidFill>
                <a:effectLst/>
                <a:latin typeface="Consolas" panose="020B0609020204030204" pitchFamily="49" charset="0"/>
              </a:rPr>
              <a:t>}</a:t>
            </a:r>
            <a:r>
              <a:rPr lang="en-GB" sz="1400" b="0" dirty="0">
                <a:solidFill>
                  <a:srgbClr val="5FB3B3"/>
                </a:solidFill>
                <a:effectLst/>
                <a:latin typeface="Consolas" panose="020B0609020204030204" pitchFamily="49" charset="0"/>
              </a:rPr>
              <a:t>&lt;/</a:t>
            </a:r>
            <a:r>
              <a:rPr lang="en-GB" sz="1400" b="0" dirty="0">
                <a:solidFill>
                  <a:srgbClr val="EB606B"/>
                </a:solidFill>
                <a:effectLst/>
                <a:latin typeface="Consolas" panose="020B0609020204030204" pitchFamily="49" charset="0"/>
              </a:rPr>
              <a:t>h1</a:t>
            </a:r>
            <a:r>
              <a:rPr lang="en-GB" sz="1400" b="0" dirty="0">
                <a:solidFill>
                  <a:srgbClr val="5FB3B3"/>
                </a:solidFill>
                <a:effectLst/>
                <a:latin typeface="Consolas" panose="020B0609020204030204" pitchFamily="49" charset="0"/>
              </a:rPr>
              <a:t>&gt;</a:t>
            </a:r>
            <a:endParaRPr lang="en-GB" sz="1400" b="0" dirty="0">
              <a:solidFill>
                <a:srgbClr val="CDD3DE"/>
              </a:solidFill>
              <a:effectLst/>
              <a:latin typeface="Consolas" panose="020B0609020204030204" pitchFamily="49" charset="0"/>
            </a:endParaRPr>
          </a:p>
          <a:p>
            <a:r>
              <a:rPr lang="en-GB" sz="1400" b="0" dirty="0">
                <a:solidFill>
                  <a:srgbClr val="CDD3DE"/>
                </a:solidFill>
                <a:effectLst/>
                <a:latin typeface="Consolas" panose="020B0609020204030204" pitchFamily="49" charset="0"/>
              </a:rPr>
              <a:t>   </a:t>
            </a:r>
            <a:r>
              <a:rPr lang="en-GB" sz="1400" b="0" dirty="0">
                <a:solidFill>
                  <a:srgbClr val="5FB3B3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GB" sz="1400" b="0" dirty="0">
                <a:solidFill>
                  <a:srgbClr val="EB606B"/>
                </a:solidFill>
                <a:effectLst/>
                <a:latin typeface="Consolas" panose="020B0609020204030204" pitchFamily="49" charset="0"/>
              </a:rPr>
              <a:t>p</a:t>
            </a:r>
            <a:r>
              <a:rPr lang="en-GB" sz="1400" b="0" dirty="0">
                <a:solidFill>
                  <a:srgbClr val="5FB3B3"/>
                </a:solidFill>
                <a:effectLst/>
                <a:latin typeface="Consolas" panose="020B0609020204030204" pitchFamily="49" charset="0"/>
              </a:rPr>
              <a:t>&gt;</a:t>
            </a:r>
            <a:r>
              <a:rPr lang="en-GB" sz="1400" b="0" dirty="0" err="1">
                <a:solidFill>
                  <a:srgbClr val="CDD3DE"/>
                </a:solidFill>
                <a:effectLst/>
                <a:latin typeface="Consolas" panose="020B0609020204030204" pitchFamily="49" charset="0"/>
              </a:rPr>
              <a:t>pdict</a:t>
            </a:r>
            <a:r>
              <a:rPr lang="en-GB" sz="1400" b="0" dirty="0">
                <a:solidFill>
                  <a:srgbClr val="CDD3DE"/>
                </a:solidFill>
                <a:effectLst/>
                <a:latin typeface="Consolas" panose="020B0609020204030204" pitchFamily="49" charset="0"/>
              </a:rPr>
              <a:t> stands for Pipeline Dictionary.</a:t>
            </a:r>
            <a:r>
              <a:rPr lang="en-GB" sz="1400" b="0" dirty="0">
                <a:solidFill>
                  <a:srgbClr val="5FB3B3"/>
                </a:solidFill>
                <a:effectLst/>
                <a:latin typeface="Consolas" panose="020B0609020204030204" pitchFamily="49" charset="0"/>
              </a:rPr>
              <a:t>&lt;/</a:t>
            </a:r>
            <a:r>
              <a:rPr lang="en-GB" sz="1400" b="0" dirty="0">
                <a:solidFill>
                  <a:srgbClr val="EB606B"/>
                </a:solidFill>
                <a:effectLst/>
                <a:latin typeface="Consolas" panose="020B0609020204030204" pitchFamily="49" charset="0"/>
              </a:rPr>
              <a:t>p</a:t>
            </a:r>
            <a:r>
              <a:rPr lang="en-GB" sz="1400" b="0" dirty="0">
                <a:solidFill>
                  <a:srgbClr val="5FB3B3"/>
                </a:solidFill>
                <a:effectLst/>
                <a:latin typeface="Consolas" panose="020B0609020204030204" pitchFamily="49" charset="0"/>
              </a:rPr>
              <a:t>&gt;</a:t>
            </a:r>
            <a:endParaRPr lang="en-GB" sz="1400" b="0" dirty="0">
              <a:solidFill>
                <a:srgbClr val="CDD3DE"/>
              </a:solidFill>
              <a:effectLst/>
              <a:latin typeface="Consolas" panose="020B0609020204030204" pitchFamily="49" charset="0"/>
            </a:endParaRPr>
          </a:p>
          <a:p>
            <a:r>
              <a:rPr lang="en-GB" sz="1400" b="0" dirty="0">
                <a:solidFill>
                  <a:srgbClr val="CDD3DE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GB" sz="1400" b="0" dirty="0">
                <a:solidFill>
                  <a:srgbClr val="5FB3B3"/>
                </a:solidFill>
                <a:effectLst/>
                <a:latin typeface="Consolas" panose="020B0609020204030204" pitchFamily="49" charset="0"/>
              </a:rPr>
              <a:t>&lt;/</a:t>
            </a:r>
            <a:r>
              <a:rPr lang="en-GB" sz="1400" b="0" dirty="0">
                <a:solidFill>
                  <a:srgbClr val="EB606B"/>
                </a:solidFill>
                <a:effectLst/>
                <a:latin typeface="Consolas" panose="020B0609020204030204" pitchFamily="49" charset="0"/>
              </a:rPr>
              <a:t>body</a:t>
            </a:r>
            <a:r>
              <a:rPr lang="en-GB" sz="1400" b="0" dirty="0">
                <a:solidFill>
                  <a:srgbClr val="5FB3B3"/>
                </a:solidFill>
                <a:effectLst/>
                <a:latin typeface="Consolas" panose="020B0609020204030204" pitchFamily="49" charset="0"/>
              </a:rPr>
              <a:t>&gt;</a:t>
            </a:r>
            <a:endParaRPr lang="en-GB" sz="1400" b="0" dirty="0">
              <a:solidFill>
                <a:srgbClr val="CDD3DE"/>
              </a:solidFill>
              <a:effectLst/>
              <a:latin typeface="Consolas" panose="020B0609020204030204" pitchFamily="49" charset="0"/>
            </a:endParaRPr>
          </a:p>
          <a:p>
            <a:r>
              <a:rPr lang="en-GB" sz="1400" b="0" dirty="0">
                <a:solidFill>
                  <a:srgbClr val="CDD3DE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GB" sz="1400" b="0" dirty="0">
                <a:solidFill>
                  <a:srgbClr val="5FB3B3"/>
                </a:solidFill>
                <a:effectLst/>
                <a:latin typeface="Consolas" panose="020B0609020204030204" pitchFamily="49" charset="0"/>
              </a:rPr>
              <a:t>&lt;/</a:t>
            </a:r>
            <a:r>
              <a:rPr lang="en-GB" sz="1400" b="0" dirty="0">
                <a:solidFill>
                  <a:srgbClr val="EB606B"/>
                </a:solidFill>
                <a:effectLst/>
                <a:latin typeface="Consolas" panose="020B0609020204030204" pitchFamily="49" charset="0"/>
              </a:rPr>
              <a:t>html</a:t>
            </a:r>
            <a:r>
              <a:rPr lang="en-GB" sz="1400" b="0" dirty="0">
                <a:solidFill>
                  <a:srgbClr val="5FB3B3"/>
                </a:solidFill>
                <a:effectLst/>
                <a:latin typeface="Consolas" panose="020B0609020204030204" pitchFamily="49" charset="0"/>
              </a:rPr>
              <a:t>&gt;</a:t>
            </a:r>
            <a:endParaRPr lang="en-GB" sz="1400" b="0" dirty="0">
              <a:solidFill>
                <a:srgbClr val="CDD3DE"/>
              </a:solidFill>
              <a:effectLst/>
              <a:latin typeface="Consolas" panose="020B0609020204030204" pitchFamily="49" charset="0"/>
            </a:endParaRP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264DFC03-98F0-B3AE-278D-4EE5A543606C}"/>
              </a:ext>
            </a:extLst>
          </p:cNvPr>
          <p:cNvSpPr txBox="1">
            <a:spLocks/>
          </p:cNvSpPr>
          <p:nvPr/>
        </p:nvSpPr>
        <p:spPr>
          <a:xfrm>
            <a:off x="378067" y="5577363"/>
            <a:ext cx="11401067" cy="1094345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>
                <a:solidFill>
                  <a:schemeClr val="accent4"/>
                </a:solidFill>
                <a:hlinkClick r:id="rId2"/>
              </a:rPr>
              <a:t>https://dev02-eu01-theworksstoresltd.demandware.net/on/demandware.store/Sites-TWS-UK-Site/en_GB/testController-showIsml?name=yes</a:t>
            </a:r>
            <a:endParaRPr lang="en-US" dirty="0">
              <a:solidFill>
                <a:schemeClr val="accent4"/>
              </a:solidFill>
            </a:endParaRPr>
          </a:p>
          <a:p>
            <a:pPr algn="l"/>
            <a:endParaRPr lang="en-US" dirty="0">
              <a:solidFill>
                <a:schemeClr val="accent4"/>
              </a:solidFill>
            </a:endParaRPr>
          </a:p>
          <a:p>
            <a:pPr algn="l"/>
            <a:r>
              <a:rPr lang="en-US" dirty="0">
                <a:solidFill>
                  <a:schemeClr val="accent4"/>
                </a:solidFill>
              </a:rPr>
              <a:t>Use </a:t>
            </a:r>
            <a:r>
              <a:rPr lang="en-US" dirty="0" err="1">
                <a:solidFill>
                  <a:schemeClr val="accent4"/>
                </a:solidFill>
              </a:rPr>
              <a:t>querystring</a:t>
            </a:r>
            <a:r>
              <a:rPr lang="en-US" dirty="0">
                <a:solidFill>
                  <a:schemeClr val="accent4"/>
                </a:solidFill>
              </a:rPr>
              <a:t> in address bar to set the req obj property. </a:t>
            </a:r>
            <a:endParaRPr lang="en-GB" dirty="0">
              <a:solidFill>
                <a:schemeClr val="accent4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301B484-6E5E-E0E3-4368-2C181D846659}"/>
              </a:ext>
            </a:extLst>
          </p:cNvPr>
          <p:cNvSpPr txBox="1"/>
          <p:nvPr/>
        </p:nvSpPr>
        <p:spPr>
          <a:xfrm>
            <a:off x="3902529" y="129167"/>
            <a:ext cx="77968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>
                <a:solidFill>
                  <a:srgbClr val="00B0F0"/>
                </a:solidFill>
              </a:rPr>
              <a:t>Write your name using .</a:t>
            </a:r>
            <a:r>
              <a:rPr lang="en-US" b="1" u="sng" dirty="0" err="1">
                <a:solidFill>
                  <a:srgbClr val="00B0F0"/>
                </a:solidFill>
              </a:rPr>
              <a:t>isml</a:t>
            </a:r>
            <a:r>
              <a:rPr lang="en-US" b="1" u="sng" dirty="0">
                <a:solidFill>
                  <a:srgbClr val="00B0F0"/>
                </a:solidFill>
              </a:rPr>
              <a:t> template &amp; set request object via </a:t>
            </a:r>
            <a:r>
              <a:rPr lang="en-US" b="1" u="sng" dirty="0" err="1">
                <a:solidFill>
                  <a:srgbClr val="00B0F0"/>
                </a:solidFill>
              </a:rPr>
              <a:t>querystring</a:t>
            </a:r>
            <a:endParaRPr lang="en-GB" b="1" u="sng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74499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C3787D-B991-B374-89F4-864102EBBD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86291"/>
            <a:ext cx="9144000" cy="491345"/>
          </a:xfrm>
        </p:spPr>
        <p:txBody>
          <a:bodyPr>
            <a:noAutofit/>
          </a:bodyPr>
          <a:lstStyle/>
          <a:p>
            <a:r>
              <a:rPr lang="en-US" sz="3200" b="1" dirty="0">
                <a:solidFill>
                  <a:srgbClr val="FFC000"/>
                </a:solidFill>
              </a:rPr>
              <a:t>.</a:t>
            </a:r>
            <a:r>
              <a:rPr lang="en-US" sz="3200" b="1" dirty="0" err="1">
                <a:solidFill>
                  <a:srgbClr val="FFC000"/>
                </a:solidFill>
              </a:rPr>
              <a:t>isml</a:t>
            </a:r>
            <a:r>
              <a:rPr lang="en-US" sz="3200" b="1" dirty="0">
                <a:solidFill>
                  <a:srgbClr val="FFC000"/>
                </a:solidFill>
              </a:rPr>
              <a:t> &amp; </a:t>
            </a:r>
            <a:r>
              <a:rPr lang="en-US" sz="3200" b="1" dirty="0" err="1">
                <a:solidFill>
                  <a:srgbClr val="FFC000"/>
                </a:solidFill>
              </a:rPr>
              <a:t>pdict</a:t>
            </a:r>
            <a:endParaRPr lang="en-GB" sz="3200" b="1" dirty="0">
              <a:solidFill>
                <a:srgbClr val="FFC000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F54E50-958B-17BC-C102-E5EB0B5439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1475" y="1053193"/>
            <a:ext cx="11425918" cy="4276453"/>
          </a:xfrm>
        </p:spPr>
        <p:txBody>
          <a:bodyPr/>
          <a:lstStyle/>
          <a:p>
            <a:pPr algn="l"/>
            <a:r>
              <a:rPr lang="en-US" dirty="0"/>
              <a:t>.</a:t>
            </a:r>
            <a:r>
              <a:rPr lang="en-US" dirty="0" err="1"/>
              <a:t>isml</a:t>
            </a:r>
            <a:r>
              <a:rPr lang="en-US" dirty="0"/>
              <a:t> is the template language that Salesforce have provided for this solution. </a:t>
            </a:r>
            <a:r>
              <a:rPr lang="en-US" dirty="0" err="1"/>
              <a:t>Isml</a:t>
            </a:r>
            <a:r>
              <a:rPr lang="en-US" dirty="0"/>
              <a:t> templates are backend templates, that render on the frontend:</a:t>
            </a:r>
          </a:p>
          <a:p>
            <a:pPr algn="l"/>
            <a:endParaRPr lang="en-US" dirty="0"/>
          </a:p>
          <a:p>
            <a:pPr algn="l"/>
            <a:endParaRPr lang="en-GB" dirty="0"/>
          </a:p>
          <a:p>
            <a:pPr algn="l"/>
            <a:r>
              <a:rPr lang="en-GB" sz="1800" i="1" u="sng" dirty="0">
                <a:solidFill>
                  <a:srgbClr val="00B0F0"/>
                </a:solidFill>
              </a:rPr>
              <a:t>This is quite similar to </a:t>
            </a:r>
          </a:p>
          <a:p>
            <a:pPr algn="l"/>
            <a:r>
              <a:rPr lang="en-GB" sz="1800" i="1" u="sng" dirty="0">
                <a:solidFill>
                  <a:srgbClr val="00B0F0"/>
                </a:solidFill>
              </a:rPr>
              <a:t>razor templates in ASP.NET MVC</a:t>
            </a:r>
          </a:p>
          <a:p>
            <a:pPr algn="l"/>
            <a:endParaRPr lang="en-GB" dirty="0"/>
          </a:p>
          <a:p>
            <a:pPr algn="l"/>
            <a:r>
              <a:rPr lang="en-GB" dirty="0" err="1"/>
              <a:t>Pdict</a:t>
            </a:r>
            <a:r>
              <a:rPr lang="en-GB" dirty="0"/>
              <a:t> stands for Pipeline Dictionary. It is a data structure very similar to view data in ASP.NET MVC. It is a hash map that operates between the controller and the .</a:t>
            </a:r>
            <a:r>
              <a:rPr lang="en-GB" dirty="0" err="1"/>
              <a:t>isml</a:t>
            </a:r>
            <a:r>
              <a:rPr lang="en-GB" dirty="0"/>
              <a:t> (dynamic front end template).</a:t>
            </a:r>
          </a:p>
          <a:p>
            <a:pPr algn="l"/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FEC93D8-F88C-9436-C691-8CD5B978B0FB}"/>
              </a:ext>
            </a:extLst>
          </p:cNvPr>
          <p:cNvSpPr txBox="1"/>
          <p:nvPr/>
        </p:nvSpPr>
        <p:spPr>
          <a:xfrm>
            <a:off x="394607" y="2094138"/>
            <a:ext cx="4781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Res.render</a:t>
            </a:r>
            <a:r>
              <a:rPr lang="en-US" dirty="0"/>
              <a:t>(&lt;template name&gt;, &lt;data&gt;)</a:t>
            </a:r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DBB4292-F366-B269-9005-5BCC6D7AFE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2308" y="2008415"/>
            <a:ext cx="6438900" cy="13716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762ABC2-54E8-1D3C-B8E7-D57CAEF8F0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765" y="5742621"/>
            <a:ext cx="3124200" cy="84772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FD201C4-AAAC-4D4B-E5B1-BBEC5E848A77}"/>
              </a:ext>
            </a:extLst>
          </p:cNvPr>
          <p:cNvSpPr txBox="1"/>
          <p:nvPr/>
        </p:nvSpPr>
        <p:spPr>
          <a:xfrm>
            <a:off x="664301" y="5166801"/>
            <a:ext cx="3124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B0F0"/>
                </a:solidFill>
              </a:rPr>
              <a:t>Controller (pipeline dictionary)</a:t>
            </a:r>
            <a:endParaRPr lang="en-GB" b="1" dirty="0">
              <a:solidFill>
                <a:srgbClr val="00B0F0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6DB85C9-EBD5-5D20-CD6B-0EBF99ADDD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01379" y="6057629"/>
            <a:ext cx="6010275" cy="21907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9D5518E-1329-0457-9245-8DBDA5E75BE1}"/>
              </a:ext>
            </a:extLst>
          </p:cNvPr>
          <p:cNvSpPr txBox="1"/>
          <p:nvPr/>
        </p:nvSpPr>
        <p:spPr>
          <a:xfrm>
            <a:off x="6841401" y="5196737"/>
            <a:ext cx="3124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B0F0"/>
                </a:solidFill>
              </a:rPr>
              <a:t>view (pipeline dictionary)</a:t>
            </a:r>
            <a:endParaRPr lang="en-GB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752651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C3787D-B991-B374-89F4-864102EBBD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86291"/>
            <a:ext cx="9144000" cy="491345"/>
          </a:xfrm>
        </p:spPr>
        <p:txBody>
          <a:bodyPr>
            <a:noAutofit/>
          </a:bodyPr>
          <a:lstStyle/>
          <a:p>
            <a:r>
              <a:rPr lang="en-US" sz="3200" b="1" dirty="0">
                <a:solidFill>
                  <a:srgbClr val="FFC000"/>
                </a:solidFill>
              </a:rPr>
              <a:t>List of .</a:t>
            </a:r>
            <a:r>
              <a:rPr lang="en-US" sz="3200" b="1" dirty="0" err="1">
                <a:solidFill>
                  <a:srgbClr val="FFC000"/>
                </a:solidFill>
              </a:rPr>
              <a:t>isml</a:t>
            </a:r>
            <a:r>
              <a:rPr lang="en-US" sz="3200" b="1" dirty="0">
                <a:solidFill>
                  <a:srgbClr val="FFC000"/>
                </a:solidFill>
              </a:rPr>
              <a:t> tags</a:t>
            </a:r>
            <a:endParaRPr lang="en-GB" sz="3200" b="1" dirty="0">
              <a:solidFill>
                <a:srgbClr val="FFC000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F54E50-958B-17BC-C102-E5EB0B5439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1475" y="1053193"/>
            <a:ext cx="11425918" cy="5404757"/>
          </a:xfrm>
        </p:spPr>
        <p:txBody>
          <a:bodyPr/>
          <a:lstStyle/>
          <a:p>
            <a:pPr algn="l"/>
            <a:r>
              <a:rPr lang="en-US" dirty="0"/>
              <a:t>List.. pending</a:t>
            </a:r>
          </a:p>
          <a:p>
            <a:pPr algn="l"/>
            <a:endParaRPr lang="en-GB" dirty="0"/>
          </a:p>
          <a:p>
            <a:pPr algn="l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440231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C3787D-B991-B374-89F4-864102EBBD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068" y="0"/>
            <a:ext cx="4527096" cy="652445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rgbClr val="FFC000"/>
                </a:solidFill>
              </a:rPr>
              <a:t>5.3. Exercise 3</a:t>
            </a:r>
            <a:endParaRPr lang="en-GB" sz="4000" b="1" dirty="0">
              <a:solidFill>
                <a:srgbClr val="FFC000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F54E50-958B-17BC-C102-E5EB0B5439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8068" y="652445"/>
            <a:ext cx="10709032" cy="466154"/>
          </a:xfrm>
        </p:spPr>
        <p:txBody>
          <a:bodyPr>
            <a:normAutofit/>
          </a:bodyPr>
          <a:lstStyle/>
          <a:p>
            <a:pPr algn="l"/>
            <a:r>
              <a:rPr lang="en-US" dirty="0">
                <a:solidFill>
                  <a:schemeClr val="accent4"/>
                </a:solidFill>
              </a:rPr>
              <a:t>Create file in (</a:t>
            </a:r>
            <a:r>
              <a:rPr lang="en-US" dirty="0" err="1">
                <a:solidFill>
                  <a:schemeClr val="accent4"/>
                </a:solidFill>
              </a:rPr>
              <a:t>scss</a:t>
            </a:r>
            <a:r>
              <a:rPr lang="en-US" dirty="0">
                <a:solidFill>
                  <a:schemeClr val="accent4"/>
                </a:solidFill>
              </a:rPr>
              <a:t>/components) called </a:t>
            </a:r>
            <a:r>
              <a:rPr lang="en-US" dirty="0" err="1">
                <a:solidFill>
                  <a:schemeClr val="accent4"/>
                </a:solidFill>
              </a:rPr>
              <a:t>test.scss</a:t>
            </a:r>
            <a:r>
              <a:rPr lang="en-US" dirty="0">
                <a:solidFill>
                  <a:schemeClr val="accent4"/>
                </a:solidFill>
              </a:rPr>
              <a:t>  &amp; include it in </a:t>
            </a:r>
            <a:r>
              <a:rPr lang="en-US" dirty="0" err="1">
                <a:solidFill>
                  <a:schemeClr val="accent4"/>
                </a:solidFill>
              </a:rPr>
              <a:t>global.scss</a:t>
            </a:r>
            <a:endParaRPr lang="en-GB" dirty="0">
              <a:solidFill>
                <a:schemeClr val="accent4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74E3555-5BD5-CE26-C3FA-6B4707BAA545}"/>
              </a:ext>
            </a:extLst>
          </p:cNvPr>
          <p:cNvSpPr txBox="1"/>
          <p:nvPr/>
        </p:nvSpPr>
        <p:spPr>
          <a:xfrm>
            <a:off x="378067" y="1139080"/>
            <a:ext cx="11094868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0" dirty="0">
                <a:solidFill>
                  <a:srgbClr val="5FB3B3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GB" sz="1200" b="0" dirty="0" err="1">
                <a:solidFill>
                  <a:srgbClr val="BB80B3"/>
                </a:solidFill>
                <a:effectLst/>
                <a:latin typeface="Consolas" panose="020B0609020204030204" pitchFamily="49" charset="0"/>
              </a:rPr>
              <a:t>headerTestClass</a:t>
            </a:r>
            <a:r>
              <a:rPr lang="en-GB" sz="1200" b="0" dirty="0">
                <a:solidFill>
                  <a:srgbClr val="CDD3DE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GB" sz="1200" b="0" dirty="0">
                <a:solidFill>
                  <a:srgbClr val="5FB3B3"/>
                </a:solidFill>
                <a:effectLst/>
                <a:latin typeface="Consolas" panose="020B0609020204030204" pitchFamily="49" charset="0"/>
              </a:rPr>
              <a:t>{</a:t>
            </a:r>
            <a:endParaRPr lang="en-GB" sz="1200" b="0" dirty="0">
              <a:solidFill>
                <a:srgbClr val="CDD3DE"/>
              </a:solidFill>
              <a:effectLst/>
              <a:latin typeface="Consolas" panose="020B0609020204030204" pitchFamily="49" charset="0"/>
            </a:endParaRPr>
          </a:p>
          <a:p>
            <a:r>
              <a:rPr lang="en-GB" sz="1200" b="0" dirty="0">
                <a:solidFill>
                  <a:srgbClr val="CDD3DE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GB" sz="1200" b="0" dirty="0">
                <a:solidFill>
                  <a:srgbClr val="FAC863"/>
                </a:solidFill>
                <a:effectLst/>
                <a:latin typeface="Consolas" panose="020B0609020204030204" pitchFamily="49" charset="0"/>
              </a:rPr>
              <a:t>width</a:t>
            </a:r>
            <a:r>
              <a:rPr lang="en-GB" sz="1200" b="0" dirty="0">
                <a:solidFill>
                  <a:srgbClr val="5FB3B3"/>
                </a:solidFill>
                <a:effectLst/>
                <a:latin typeface="Consolas" panose="020B0609020204030204" pitchFamily="49" charset="0"/>
              </a:rPr>
              <a:t>:</a:t>
            </a:r>
            <a:r>
              <a:rPr lang="en-GB" sz="1200" b="0" dirty="0">
                <a:solidFill>
                  <a:srgbClr val="CDD3DE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GB" sz="1200" b="0" dirty="0">
                <a:solidFill>
                  <a:srgbClr val="F99157"/>
                </a:solidFill>
                <a:effectLst/>
                <a:latin typeface="Consolas" panose="020B0609020204030204" pitchFamily="49" charset="0"/>
              </a:rPr>
              <a:t>100%</a:t>
            </a:r>
            <a:r>
              <a:rPr lang="en-GB" sz="1200" b="0" dirty="0">
                <a:solidFill>
                  <a:srgbClr val="5FB3B3"/>
                </a:solidFill>
                <a:effectLst/>
                <a:latin typeface="Consolas" panose="020B0609020204030204" pitchFamily="49" charset="0"/>
              </a:rPr>
              <a:t>;</a:t>
            </a:r>
            <a:endParaRPr lang="en-GB" sz="1200" b="0" dirty="0">
              <a:solidFill>
                <a:srgbClr val="CDD3DE"/>
              </a:solidFill>
              <a:effectLst/>
              <a:latin typeface="Consolas" panose="020B0609020204030204" pitchFamily="49" charset="0"/>
            </a:endParaRPr>
          </a:p>
          <a:p>
            <a:r>
              <a:rPr lang="en-GB" sz="1200" b="0" dirty="0">
                <a:solidFill>
                  <a:srgbClr val="CDD3DE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GB" sz="1200" b="0" dirty="0">
                <a:solidFill>
                  <a:srgbClr val="FAC863"/>
                </a:solidFill>
                <a:effectLst/>
                <a:latin typeface="Consolas" panose="020B0609020204030204" pitchFamily="49" charset="0"/>
              </a:rPr>
              <a:t>background-</a:t>
            </a:r>
            <a:r>
              <a:rPr lang="en-GB" sz="1200" b="0" dirty="0" err="1">
                <a:solidFill>
                  <a:srgbClr val="FAC863"/>
                </a:solidFill>
                <a:effectLst/>
                <a:latin typeface="Consolas" panose="020B0609020204030204" pitchFamily="49" charset="0"/>
              </a:rPr>
              <a:t>color</a:t>
            </a:r>
            <a:r>
              <a:rPr lang="en-GB" sz="1200" b="0" dirty="0">
                <a:solidFill>
                  <a:srgbClr val="5FB3B3"/>
                </a:solidFill>
                <a:effectLst/>
                <a:latin typeface="Consolas" panose="020B0609020204030204" pitchFamily="49" charset="0"/>
              </a:rPr>
              <a:t>:</a:t>
            </a:r>
            <a:r>
              <a:rPr lang="en-GB" sz="1200" b="0" dirty="0">
                <a:solidFill>
                  <a:srgbClr val="CDD3DE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GB" sz="1200" b="0" dirty="0">
                <a:solidFill>
                  <a:srgbClr val="F99157"/>
                </a:solidFill>
                <a:effectLst/>
                <a:latin typeface="Consolas" panose="020B0609020204030204" pitchFamily="49" charset="0"/>
              </a:rPr>
              <a:t>aqua</a:t>
            </a:r>
            <a:r>
              <a:rPr lang="en-GB" sz="1200" b="0" dirty="0">
                <a:solidFill>
                  <a:srgbClr val="5FB3B3"/>
                </a:solidFill>
                <a:effectLst/>
                <a:latin typeface="Consolas" panose="020B0609020204030204" pitchFamily="49" charset="0"/>
              </a:rPr>
              <a:t>;</a:t>
            </a:r>
            <a:endParaRPr lang="en-GB" sz="1200" b="0" dirty="0">
              <a:solidFill>
                <a:srgbClr val="CDD3DE"/>
              </a:solidFill>
              <a:effectLst/>
              <a:latin typeface="Consolas" panose="020B0609020204030204" pitchFamily="49" charset="0"/>
            </a:endParaRPr>
          </a:p>
          <a:p>
            <a:r>
              <a:rPr lang="en-GB" sz="1200" b="0" dirty="0">
                <a:solidFill>
                  <a:srgbClr val="5FB3B3"/>
                </a:solidFill>
                <a:effectLst/>
                <a:latin typeface="Consolas" panose="020B0609020204030204" pitchFamily="49" charset="0"/>
              </a:rPr>
              <a:t>}</a:t>
            </a:r>
            <a:endParaRPr lang="en-GB" sz="1200" b="0" dirty="0">
              <a:solidFill>
                <a:srgbClr val="CDD3DE"/>
              </a:solidFill>
              <a:effectLst/>
              <a:latin typeface="Consolas" panose="020B0609020204030204" pitchFamily="49" charset="0"/>
            </a:endParaRPr>
          </a:p>
          <a:p>
            <a:br>
              <a:rPr lang="en-GB" sz="1200" b="0" dirty="0">
                <a:solidFill>
                  <a:srgbClr val="CDD3DE"/>
                </a:solidFill>
                <a:effectLst/>
                <a:latin typeface="Consolas" panose="020B0609020204030204" pitchFamily="49" charset="0"/>
              </a:rPr>
            </a:br>
            <a:r>
              <a:rPr lang="en-GB" sz="1200" b="0" dirty="0">
                <a:solidFill>
                  <a:srgbClr val="5FB3B3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GB" sz="1200" b="0" dirty="0" err="1">
                <a:solidFill>
                  <a:srgbClr val="BB80B3"/>
                </a:solidFill>
                <a:effectLst/>
                <a:latin typeface="Consolas" panose="020B0609020204030204" pitchFamily="49" charset="0"/>
              </a:rPr>
              <a:t>bodyTestClass</a:t>
            </a:r>
            <a:r>
              <a:rPr lang="en-GB" sz="1200" b="0" dirty="0">
                <a:solidFill>
                  <a:srgbClr val="CDD3DE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GB" sz="1200" b="0" dirty="0">
                <a:solidFill>
                  <a:srgbClr val="5FB3B3"/>
                </a:solidFill>
                <a:effectLst/>
                <a:latin typeface="Consolas" panose="020B0609020204030204" pitchFamily="49" charset="0"/>
              </a:rPr>
              <a:t>{</a:t>
            </a:r>
            <a:endParaRPr lang="en-GB" sz="1200" b="0" dirty="0">
              <a:solidFill>
                <a:srgbClr val="CDD3DE"/>
              </a:solidFill>
              <a:effectLst/>
              <a:latin typeface="Consolas" panose="020B0609020204030204" pitchFamily="49" charset="0"/>
            </a:endParaRPr>
          </a:p>
          <a:p>
            <a:r>
              <a:rPr lang="en-GB" sz="1200" b="0" dirty="0">
                <a:solidFill>
                  <a:srgbClr val="CDD3DE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GB" sz="1200" b="0" dirty="0">
                <a:solidFill>
                  <a:srgbClr val="FAC863"/>
                </a:solidFill>
                <a:effectLst/>
                <a:latin typeface="Consolas" panose="020B0609020204030204" pitchFamily="49" charset="0"/>
              </a:rPr>
              <a:t>width</a:t>
            </a:r>
            <a:r>
              <a:rPr lang="en-GB" sz="1200" b="0" dirty="0">
                <a:solidFill>
                  <a:srgbClr val="5FB3B3"/>
                </a:solidFill>
                <a:effectLst/>
                <a:latin typeface="Consolas" panose="020B0609020204030204" pitchFamily="49" charset="0"/>
              </a:rPr>
              <a:t>:</a:t>
            </a:r>
            <a:r>
              <a:rPr lang="en-GB" sz="1200" b="0" dirty="0">
                <a:solidFill>
                  <a:srgbClr val="CDD3DE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GB" sz="1200" b="0" dirty="0">
                <a:solidFill>
                  <a:srgbClr val="F99157"/>
                </a:solidFill>
                <a:effectLst/>
                <a:latin typeface="Consolas" panose="020B0609020204030204" pitchFamily="49" charset="0"/>
              </a:rPr>
              <a:t>100%</a:t>
            </a:r>
            <a:r>
              <a:rPr lang="en-GB" sz="1200" b="0" dirty="0">
                <a:solidFill>
                  <a:srgbClr val="5FB3B3"/>
                </a:solidFill>
                <a:effectLst/>
                <a:latin typeface="Consolas" panose="020B0609020204030204" pitchFamily="49" charset="0"/>
              </a:rPr>
              <a:t>;</a:t>
            </a:r>
            <a:endParaRPr lang="en-GB" sz="1200" b="0" dirty="0">
              <a:solidFill>
                <a:srgbClr val="CDD3DE"/>
              </a:solidFill>
              <a:effectLst/>
              <a:latin typeface="Consolas" panose="020B0609020204030204" pitchFamily="49" charset="0"/>
            </a:endParaRPr>
          </a:p>
          <a:p>
            <a:r>
              <a:rPr lang="en-GB" sz="1200" b="0" dirty="0">
                <a:solidFill>
                  <a:srgbClr val="CDD3DE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GB" sz="1200" b="0" dirty="0" err="1">
                <a:solidFill>
                  <a:srgbClr val="FAC863"/>
                </a:solidFill>
                <a:effectLst/>
                <a:latin typeface="Consolas" panose="020B0609020204030204" pitchFamily="49" charset="0"/>
              </a:rPr>
              <a:t>background-color</a:t>
            </a:r>
            <a:r>
              <a:rPr lang="en-GB" sz="1200" b="0" dirty="0" err="1">
                <a:solidFill>
                  <a:srgbClr val="5FB3B3"/>
                </a:solidFill>
                <a:effectLst/>
                <a:latin typeface="Consolas" panose="020B0609020204030204" pitchFamily="49" charset="0"/>
              </a:rPr>
              <a:t>:</a:t>
            </a:r>
            <a:r>
              <a:rPr lang="en-GB" sz="1200" b="0" dirty="0" err="1">
                <a:solidFill>
                  <a:srgbClr val="F99157"/>
                </a:solidFill>
                <a:effectLst/>
                <a:latin typeface="Consolas" panose="020B0609020204030204" pitchFamily="49" charset="0"/>
              </a:rPr>
              <a:t>bisque</a:t>
            </a:r>
            <a:r>
              <a:rPr lang="en-GB" sz="1200" b="0" dirty="0">
                <a:solidFill>
                  <a:srgbClr val="5FB3B3"/>
                </a:solidFill>
                <a:effectLst/>
                <a:latin typeface="Consolas" panose="020B0609020204030204" pitchFamily="49" charset="0"/>
              </a:rPr>
              <a:t>;</a:t>
            </a:r>
            <a:endParaRPr lang="en-GB" sz="1200" b="0" dirty="0">
              <a:solidFill>
                <a:srgbClr val="CDD3DE"/>
              </a:solidFill>
              <a:effectLst/>
              <a:latin typeface="Consolas" panose="020B0609020204030204" pitchFamily="49" charset="0"/>
            </a:endParaRPr>
          </a:p>
          <a:p>
            <a:r>
              <a:rPr lang="en-GB" sz="1200" b="0" dirty="0">
                <a:solidFill>
                  <a:srgbClr val="5FB3B3"/>
                </a:solidFill>
                <a:effectLst/>
                <a:latin typeface="Consolas" panose="020B0609020204030204" pitchFamily="49" charset="0"/>
              </a:rPr>
              <a:t>}</a:t>
            </a:r>
            <a:endParaRPr lang="en-GB" sz="1200" b="0" dirty="0">
              <a:solidFill>
                <a:srgbClr val="CDD3DE"/>
              </a:solidFill>
              <a:effectLst/>
              <a:latin typeface="Consolas" panose="020B0609020204030204" pitchFamily="49" charset="0"/>
            </a:endParaRP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9E2CB749-508B-E197-1521-641BBAA43916}"/>
              </a:ext>
            </a:extLst>
          </p:cNvPr>
          <p:cNvSpPr txBox="1">
            <a:spLocks/>
          </p:cNvSpPr>
          <p:nvPr/>
        </p:nvSpPr>
        <p:spPr>
          <a:xfrm>
            <a:off x="345411" y="2898779"/>
            <a:ext cx="9144000" cy="4661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>
                <a:solidFill>
                  <a:schemeClr val="accent4"/>
                </a:solidFill>
              </a:rPr>
              <a:t>Amend </a:t>
            </a:r>
            <a:r>
              <a:rPr lang="en-US" dirty="0" err="1">
                <a:solidFill>
                  <a:schemeClr val="accent4"/>
                </a:solidFill>
              </a:rPr>
              <a:t>testIsml.isml</a:t>
            </a:r>
            <a:r>
              <a:rPr lang="en-US" dirty="0">
                <a:solidFill>
                  <a:schemeClr val="accent4"/>
                </a:solidFill>
              </a:rPr>
              <a:t>  </a:t>
            </a:r>
            <a:endParaRPr lang="en-GB" dirty="0">
              <a:solidFill>
                <a:schemeClr val="accent4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3C142C4-3883-B591-A80D-AC11C5BA4CA0}"/>
              </a:ext>
            </a:extLst>
          </p:cNvPr>
          <p:cNvSpPr txBox="1"/>
          <p:nvPr/>
        </p:nvSpPr>
        <p:spPr>
          <a:xfrm>
            <a:off x="312753" y="3331029"/>
            <a:ext cx="9988434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0" dirty="0">
                <a:solidFill>
                  <a:srgbClr val="EB606B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GB" sz="1200" b="0" dirty="0" err="1">
                <a:solidFill>
                  <a:srgbClr val="EB606B"/>
                </a:solidFill>
                <a:effectLst/>
                <a:latin typeface="Consolas" panose="020B0609020204030204" pitchFamily="49" charset="0"/>
              </a:rPr>
              <a:t>isscript</a:t>
            </a:r>
            <a:r>
              <a:rPr lang="en-GB" sz="1200" b="0" dirty="0">
                <a:solidFill>
                  <a:srgbClr val="EB606B"/>
                </a:solidFill>
                <a:effectLst/>
                <a:latin typeface="Consolas" panose="020B0609020204030204" pitchFamily="49" charset="0"/>
              </a:rPr>
              <a:t>&gt;</a:t>
            </a:r>
            <a:endParaRPr lang="en-GB" sz="1200" b="0" dirty="0">
              <a:solidFill>
                <a:srgbClr val="CDD3DE"/>
              </a:solidFill>
              <a:effectLst/>
              <a:latin typeface="Consolas" panose="020B0609020204030204" pitchFamily="49" charset="0"/>
            </a:endParaRPr>
          </a:p>
          <a:p>
            <a:r>
              <a:rPr lang="en-GB" sz="1200" b="0" dirty="0">
                <a:solidFill>
                  <a:srgbClr val="CDD3DE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GB" sz="1200" b="0" dirty="0">
                <a:solidFill>
                  <a:srgbClr val="C594C5"/>
                </a:solidFill>
                <a:effectLst/>
                <a:latin typeface="Consolas" panose="020B0609020204030204" pitchFamily="49" charset="0"/>
              </a:rPr>
              <a:t>var</a:t>
            </a:r>
            <a:r>
              <a:rPr lang="en-GB" sz="1200" b="0" dirty="0">
                <a:solidFill>
                  <a:srgbClr val="CDD3DE"/>
                </a:solidFill>
                <a:effectLst/>
                <a:latin typeface="Consolas" panose="020B0609020204030204" pitchFamily="49" charset="0"/>
              </a:rPr>
              <a:t> assets </a:t>
            </a:r>
            <a:r>
              <a:rPr lang="en-GB" sz="1200" b="0" dirty="0">
                <a:solidFill>
                  <a:srgbClr val="5FB3B3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GB" sz="1200" b="0" dirty="0">
                <a:solidFill>
                  <a:srgbClr val="CDD3DE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GB" sz="1200" b="0" dirty="0">
                <a:solidFill>
                  <a:srgbClr val="6699CC"/>
                </a:solidFill>
                <a:effectLst/>
                <a:latin typeface="Consolas" panose="020B0609020204030204" pitchFamily="49" charset="0"/>
              </a:rPr>
              <a:t>require</a:t>
            </a:r>
            <a:r>
              <a:rPr lang="en-GB" sz="1200" b="0" dirty="0">
                <a:solidFill>
                  <a:srgbClr val="CDD3DE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GB" sz="1200" b="0" dirty="0">
                <a:solidFill>
                  <a:srgbClr val="5FB3B3"/>
                </a:solidFill>
                <a:effectLst/>
                <a:latin typeface="Consolas" panose="020B0609020204030204" pitchFamily="49" charset="0"/>
              </a:rPr>
              <a:t>'</a:t>
            </a:r>
            <a:r>
              <a:rPr lang="en-GB" sz="1200" b="0" dirty="0">
                <a:solidFill>
                  <a:srgbClr val="99C794"/>
                </a:solidFill>
                <a:effectLst/>
                <a:latin typeface="Consolas" panose="020B0609020204030204" pitchFamily="49" charset="0"/>
              </a:rPr>
              <a:t>*/cartridge/scripts/assets.js</a:t>
            </a:r>
            <a:r>
              <a:rPr lang="en-GB" sz="1200" b="0" dirty="0">
                <a:solidFill>
                  <a:srgbClr val="5FB3B3"/>
                </a:solidFill>
                <a:effectLst/>
                <a:latin typeface="Consolas" panose="020B0609020204030204" pitchFamily="49" charset="0"/>
              </a:rPr>
              <a:t>'</a:t>
            </a:r>
            <a:r>
              <a:rPr lang="en-GB" sz="1200" b="0" dirty="0">
                <a:solidFill>
                  <a:srgbClr val="CDD3DE"/>
                </a:solidFill>
                <a:effectLst/>
                <a:latin typeface="Consolas" panose="020B0609020204030204" pitchFamily="49" charset="0"/>
              </a:rPr>
              <a:t>)</a:t>
            </a:r>
            <a:r>
              <a:rPr lang="en-GB" sz="1200" b="0" dirty="0">
                <a:solidFill>
                  <a:srgbClr val="5FB3B3"/>
                </a:solidFill>
                <a:effectLst/>
                <a:latin typeface="Consolas" panose="020B0609020204030204" pitchFamily="49" charset="0"/>
              </a:rPr>
              <a:t>;</a:t>
            </a:r>
            <a:endParaRPr lang="en-GB" sz="1200" b="0" dirty="0">
              <a:solidFill>
                <a:srgbClr val="CDD3DE"/>
              </a:solidFill>
              <a:effectLst/>
              <a:latin typeface="Consolas" panose="020B0609020204030204" pitchFamily="49" charset="0"/>
            </a:endParaRPr>
          </a:p>
          <a:p>
            <a:r>
              <a:rPr lang="en-GB" sz="1200" b="0" dirty="0">
                <a:solidFill>
                  <a:srgbClr val="CDD3DE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GB" sz="1200" b="0" dirty="0" err="1">
                <a:solidFill>
                  <a:srgbClr val="CDD3DE"/>
                </a:solidFill>
                <a:effectLst/>
                <a:latin typeface="Consolas" panose="020B0609020204030204" pitchFamily="49" charset="0"/>
              </a:rPr>
              <a:t>assets</a:t>
            </a:r>
            <a:r>
              <a:rPr lang="en-GB" sz="1200" b="0" dirty="0" err="1">
                <a:solidFill>
                  <a:srgbClr val="5FB3B3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GB" sz="1200" b="0" dirty="0" err="1">
                <a:solidFill>
                  <a:srgbClr val="6699CC"/>
                </a:solidFill>
                <a:effectLst/>
                <a:latin typeface="Consolas" panose="020B0609020204030204" pitchFamily="49" charset="0"/>
              </a:rPr>
              <a:t>addCss</a:t>
            </a:r>
            <a:r>
              <a:rPr lang="en-GB" sz="1200" b="0" dirty="0">
                <a:solidFill>
                  <a:srgbClr val="CDD3DE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GB" sz="1200" b="0" dirty="0">
                <a:solidFill>
                  <a:srgbClr val="5FB3B3"/>
                </a:solidFill>
                <a:effectLst/>
                <a:latin typeface="Consolas" panose="020B0609020204030204" pitchFamily="49" charset="0"/>
              </a:rPr>
              <a:t>'</a:t>
            </a:r>
            <a:r>
              <a:rPr lang="en-GB" sz="1200" b="0" dirty="0">
                <a:solidFill>
                  <a:srgbClr val="99C794"/>
                </a:solidFill>
                <a:effectLst/>
                <a:latin typeface="Consolas" panose="020B0609020204030204" pitchFamily="49" charset="0"/>
              </a:rPr>
              <a:t>/</a:t>
            </a:r>
            <a:r>
              <a:rPr lang="en-GB" sz="1200" b="0" dirty="0" err="1">
                <a:solidFill>
                  <a:srgbClr val="99C794"/>
                </a:solidFill>
                <a:effectLst/>
                <a:latin typeface="Consolas" panose="020B0609020204030204" pitchFamily="49" charset="0"/>
              </a:rPr>
              <a:t>css</a:t>
            </a:r>
            <a:r>
              <a:rPr lang="en-GB" sz="1200" b="0" dirty="0">
                <a:solidFill>
                  <a:srgbClr val="99C794"/>
                </a:solidFill>
                <a:effectLst/>
                <a:latin typeface="Consolas" panose="020B0609020204030204" pitchFamily="49" charset="0"/>
              </a:rPr>
              <a:t>/global.css</a:t>
            </a:r>
            <a:r>
              <a:rPr lang="en-GB" sz="1200" b="0" dirty="0">
                <a:solidFill>
                  <a:srgbClr val="5FB3B3"/>
                </a:solidFill>
                <a:effectLst/>
                <a:latin typeface="Consolas" panose="020B0609020204030204" pitchFamily="49" charset="0"/>
              </a:rPr>
              <a:t>'</a:t>
            </a:r>
            <a:r>
              <a:rPr lang="en-GB" sz="1200" b="0" dirty="0">
                <a:solidFill>
                  <a:srgbClr val="CDD3DE"/>
                </a:solidFill>
                <a:effectLst/>
                <a:latin typeface="Consolas" panose="020B0609020204030204" pitchFamily="49" charset="0"/>
              </a:rPr>
              <a:t>)</a:t>
            </a:r>
            <a:r>
              <a:rPr lang="en-GB" sz="1200" b="0" dirty="0">
                <a:solidFill>
                  <a:srgbClr val="5FB3B3"/>
                </a:solidFill>
                <a:effectLst/>
                <a:latin typeface="Consolas" panose="020B0609020204030204" pitchFamily="49" charset="0"/>
              </a:rPr>
              <a:t>;</a:t>
            </a:r>
            <a:endParaRPr lang="en-GB" sz="1200" b="0" dirty="0">
              <a:solidFill>
                <a:srgbClr val="CDD3DE"/>
              </a:solidFill>
              <a:effectLst/>
              <a:latin typeface="Consolas" panose="020B0609020204030204" pitchFamily="49" charset="0"/>
            </a:endParaRPr>
          </a:p>
          <a:p>
            <a:r>
              <a:rPr lang="en-GB" sz="1200" b="0" dirty="0">
                <a:solidFill>
                  <a:srgbClr val="EB606B"/>
                </a:solidFill>
                <a:effectLst/>
                <a:latin typeface="Consolas" panose="020B0609020204030204" pitchFamily="49" charset="0"/>
              </a:rPr>
              <a:t>&lt;/</a:t>
            </a:r>
            <a:r>
              <a:rPr lang="en-GB" sz="1200" b="0" dirty="0" err="1">
                <a:solidFill>
                  <a:srgbClr val="EB606B"/>
                </a:solidFill>
                <a:effectLst/>
                <a:latin typeface="Consolas" panose="020B0609020204030204" pitchFamily="49" charset="0"/>
              </a:rPr>
              <a:t>isscript</a:t>
            </a:r>
            <a:r>
              <a:rPr lang="en-GB" sz="1200" b="0" dirty="0">
                <a:solidFill>
                  <a:srgbClr val="EB606B"/>
                </a:solidFill>
                <a:effectLst/>
                <a:latin typeface="Consolas" panose="020B0609020204030204" pitchFamily="49" charset="0"/>
              </a:rPr>
              <a:t>&gt;</a:t>
            </a:r>
            <a:endParaRPr lang="en-GB" sz="1200" b="0" dirty="0">
              <a:solidFill>
                <a:srgbClr val="CDD3DE"/>
              </a:solidFill>
              <a:effectLst/>
              <a:latin typeface="Consolas" panose="020B0609020204030204" pitchFamily="49" charset="0"/>
            </a:endParaRPr>
          </a:p>
          <a:p>
            <a:br>
              <a:rPr lang="en-GB" sz="1200" b="0" dirty="0">
                <a:solidFill>
                  <a:srgbClr val="CDD3DE"/>
                </a:solidFill>
                <a:effectLst/>
                <a:latin typeface="Consolas" panose="020B0609020204030204" pitchFamily="49" charset="0"/>
              </a:rPr>
            </a:br>
            <a:r>
              <a:rPr lang="en-GB" sz="1200" b="0" dirty="0">
                <a:solidFill>
                  <a:srgbClr val="5FB3B3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GB" sz="1200" b="0" dirty="0" err="1">
                <a:solidFill>
                  <a:srgbClr val="EB606B"/>
                </a:solidFill>
                <a:effectLst/>
                <a:latin typeface="Consolas" panose="020B0609020204030204" pitchFamily="49" charset="0"/>
              </a:rPr>
              <a:t>isdecorate</a:t>
            </a:r>
            <a:r>
              <a:rPr lang="en-GB" sz="1200" b="0" dirty="0">
                <a:solidFill>
                  <a:srgbClr val="5FB3B3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GB" sz="1200" b="0" dirty="0">
                <a:solidFill>
                  <a:srgbClr val="BB80B3"/>
                </a:solidFill>
                <a:effectLst/>
                <a:latin typeface="Consolas" panose="020B0609020204030204" pitchFamily="49" charset="0"/>
              </a:rPr>
              <a:t>template</a:t>
            </a:r>
            <a:r>
              <a:rPr lang="en-GB" sz="1200" b="0" dirty="0">
                <a:solidFill>
                  <a:srgbClr val="5FB3B3"/>
                </a:solidFill>
                <a:effectLst/>
                <a:latin typeface="Consolas" panose="020B0609020204030204" pitchFamily="49" charset="0"/>
              </a:rPr>
              <a:t>="</a:t>
            </a:r>
            <a:r>
              <a:rPr lang="en-GB" sz="1200" b="0" dirty="0">
                <a:solidFill>
                  <a:srgbClr val="99C794"/>
                </a:solidFill>
                <a:effectLst/>
                <a:latin typeface="Consolas" panose="020B0609020204030204" pitchFamily="49" charset="0"/>
              </a:rPr>
              <a:t>common/layout/</a:t>
            </a:r>
            <a:r>
              <a:rPr lang="en-GB" sz="1200" b="0" dirty="0" err="1">
                <a:solidFill>
                  <a:srgbClr val="99C794"/>
                </a:solidFill>
                <a:effectLst/>
                <a:latin typeface="Consolas" panose="020B0609020204030204" pitchFamily="49" charset="0"/>
              </a:rPr>
              <a:t>pageNoMargin</a:t>
            </a:r>
            <a:r>
              <a:rPr lang="en-GB" sz="1200" b="0" dirty="0">
                <a:solidFill>
                  <a:srgbClr val="5FB3B3"/>
                </a:solidFill>
                <a:effectLst/>
                <a:latin typeface="Consolas" panose="020B0609020204030204" pitchFamily="49" charset="0"/>
              </a:rPr>
              <a:t>"&gt;</a:t>
            </a:r>
            <a:endParaRPr lang="en-GB" sz="1200" b="0" dirty="0">
              <a:solidFill>
                <a:srgbClr val="CDD3DE"/>
              </a:solidFill>
              <a:effectLst/>
              <a:latin typeface="Consolas" panose="020B0609020204030204" pitchFamily="49" charset="0"/>
            </a:endParaRPr>
          </a:p>
          <a:p>
            <a:r>
              <a:rPr lang="en-GB" sz="1200" b="0" dirty="0">
                <a:solidFill>
                  <a:srgbClr val="CDD3DE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GB" sz="1200" b="0" dirty="0">
                <a:solidFill>
                  <a:srgbClr val="5FB3B3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GB" sz="1200" b="0" dirty="0">
                <a:solidFill>
                  <a:srgbClr val="EB606B"/>
                </a:solidFill>
                <a:effectLst/>
                <a:latin typeface="Consolas" panose="020B0609020204030204" pitchFamily="49" charset="0"/>
              </a:rPr>
              <a:t>div</a:t>
            </a:r>
            <a:r>
              <a:rPr lang="en-GB" sz="1200" b="0" dirty="0">
                <a:solidFill>
                  <a:srgbClr val="5FB3B3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GB" sz="1200" b="0" dirty="0">
                <a:solidFill>
                  <a:srgbClr val="BB80B3"/>
                </a:solidFill>
                <a:effectLst/>
                <a:latin typeface="Consolas" panose="020B0609020204030204" pitchFamily="49" charset="0"/>
              </a:rPr>
              <a:t>class</a:t>
            </a:r>
            <a:r>
              <a:rPr lang="en-GB" sz="1200" b="0" dirty="0">
                <a:solidFill>
                  <a:srgbClr val="5FB3B3"/>
                </a:solidFill>
                <a:effectLst/>
                <a:latin typeface="Consolas" panose="020B0609020204030204" pitchFamily="49" charset="0"/>
              </a:rPr>
              <a:t>="</a:t>
            </a:r>
            <a:r>
              <a:rPr lang="en-GB" sz="1200" b="0" dirty="0">
                <a:solidFill>
                  <a:srgbClr val="99C794"/>
                </a:solidFill>
                <a:effectLst/>
                <a:latin typeface="Consolas" panose="020B0609020204030204" pitchFamily="49" charset="0"/>
              </a:rPr>
              <a:t>container</a:t>
            </a:r>
            <a:r>
              <a:rPr lang="en-GB" sz="1200" b="0" dirty="0">
                <a:solidFill>
                  <a:srgbClr val="5FB3B3"/>
                </a:solidFill>
                <a:effectLst/>
                <a:latin typeface="Consolas" panose="020B0609020204030204" pitchFamily="49" charset="0"/>
              </a:rPr>
              <a:t>"&gt;</a:t>
            </a:r>
            <a:endParaRPr lang="en-GB" sz="1200" b="0" dirty="0">
              <a:solidFill>
                <a:srgbClr val="CDD3DE"/>
              </a:solidFill>
              <a:effectLst/>
              <a:latin typeface="Consolas" panose="020B0609020204030204" pitchFamily="49" charset="0"/>
            </a:endParaRPr>
          </a:p>
          <a:p>
            <a:r>
              <a:rPr lang="en-GB" sz="1200" b="0" dirty="0">
                <a:solidFill>
                  <a:srgbClr val="CDD3DE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GB" sz="1200" b="0" dirty="0">
                <a:solidFill>
                  <a:srgbClr val="5FB3B3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GB" sz="1200" b="0" dirty="0">
                <a:solidFill>
                  <a:srgbClr val="EB606B"/>
                </a:solidFill>
                <a:effectLst/>
                <a:latin typeface="Consolas" panose="020B0609020204030204" pitchFamily="49" charset="0"/>
              </a:rPr>
              <a:t>h1</a:t>
            </a:r>
            <a:r>
              <a:rPr lang="en-GB" sz="1200" b="0" dirty="0">
                <a:solidFill>
                  <a:srgbClr val="5FB3B3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GB" sz="1200" b="0" dirty="0">
                <a:solidFill>
                  <a:srgbClr val="BB80B3"/>
                </a:solidFill>
                <a:effectLst/>
                <a:latin typeface="Consolas" panose="020B0609020204030204" pitchFamily="49" charset="0"/>
              </a:rPr>
              <a:t>class</a:t>
            </a:r>
            <a:r>
              <a:rPr lang="en-GB" sz="1200" b="0" dirty="0">
                <a:solidFill>
                  <a:srgbClr val="5FB3B3"/>
                </a:solidFill>
                <a:effectLst/>
                <a:latin typeface="Consolas" panose="020B0609020204030204" pitchFamily="49" charset="0"/>
              </a:rPr>
              <a:t>="</a:t>
            </a:r>
            <a:r>
              <a:rPr lang="en-GB" sz="1200" b="0" dirty="0" err="1">
                <a:solidFill>
                  <a:srgbClr val="99C794"/>
                </a:solidFill>
                <a:effectLst/>
                <a:latin typeface="Consolas" panose="020B0609020204030204" pitchFamily="49" charset="0"/>
              </a:rPr>
              <a:t>headerTestClass</a:t>
            </a:r>
            <a:r>
              <a:rPr lang="en-GB" sz="1200" b="0" dirty="0">
                <a:solidFill>
                  <a:srgbClr val="5FB3B3"/>
                </a:solidFill>
                <a:effectLst/>
                <a:latin typeface="Consolas" panose="020B0609020204030204" pitchFamily="49" charset="0"/>
              </a:rPr>
              <a:t>"&gt;</a:t>
            </a:r>
            <a:r>
              <a:rPr lang="en-GB" sz="1200" b="0" dirty="0">
                <a:solidFill>
                  <a:srgbClr val="EB606B"/>
                </a:solidFill>
                <a:effectLst/>
                <a:latin typeface="Consolas" panose="020B0609020204030204" pitchFamily="49" charset="0"/>
              </a:rPr>
              <a:t>${</a:t>
            </a:r>
            <a:r>
              <a:rPr lang="en-GB" sz="1200" b="0" dirty="0">
                <a:solidFill>
                  <a:srgbClr val="CDD3DE"/>
                </a:solidFill>
                <a:effectLst/>
                <a:latin typeface="Consolas" panose="020B0609020204030204" pitchFamily="49" charset="0"/>
              </a:rPr>
              <a:t>pdict</a:t>
            </a:r>
            <a:r>
              <a:rPr lang="en-GB" sz="1200" b="0" dirty="0">
                <a:solidFill>
                  <a:srgbClr val="5FB3B3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GB" sz="1200" b="0" dirty="0">
                <a:solidFill>
                  <a:srgbClr val="CDD3DE"/>
                </a:solidFill>
                <a:effectLst/>
                <a:latin typeface="Consolas" panose="020B0609020204030204" pitchFamily="49" charset="0"/>
              </a:rPr>
              <a:t>param1</a:t>
            </a:r>
            <a:r>
              <a:rPr lang="en-GB" sz="1200" b="0" dirty="0">
                <a:solidFill>
                  <a:srgbClr val="EB606B"/>
                </a:solidFill>
                <a:effectLst/>
                <a:latin typeface="Consolas" panose="020B0609020204030204" pitchFamily="49" charset="0"/>
              </a:rPr>
              <a:t>}</a:t>
            </a:r>
            <a:r>
              <a:rPr lang="en-GB" sz="1200" b="0" dirty="0">
                <a:solidFill>
                  <a:srgbClr val="CDD3DE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GB" sz="1200" b="0" dirty="0">
                <a:solidFill>
                  <a:srgbClr val="EB606B"/>
                </a:solidFill>
                <a:effectLst/>
                <a:latin typeface="Consolas" panose="020B0609020204030204" pitchFamily="49" charset="0"/>
              </a:rPr>
              <a:t>${</a:t>
            </a:r>
            <a:r>
              <a:rPr lang="en-GB" sz="1200" b="0" dirty="0">
                <a:solidFill>
                  <a:srgbClr val="CDD3DE"/>
                </a:solidFill>
                <a:effectLst/>
                <a:latin typeface="Consolas" panose="020B0609020204030204" pitchFamily="49" charset="0"/>
              </a:rPr>
              <a:t>pdict</a:t>
            </a:r>
            <a:r>
              <a:rPr lang="en-GB" sz="1200" b="0" dirty="0">
                <a:solidFill>
                  <a:srgbClr val="5FB3B3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GB" sz="1200" b="0" dirty="0">
                <a:solidFill>
                  <a:srgbClr val="CDD3DE"/>
                </a:solidFill>
                <a:effectLst/>
                <a:latin typeface="Consolas" panose="020B0609020204030204" pitchFamily="49" charset="0"/>
              </a:rPr>
              <a:t>param2</a:t>
            </a:r>
            <a:r>
              <a:rPr lang="en-GB" sz="1200" b="0" dirty="0">
                <a:solidFill>
                  <a:srgbClr val="EB606B"/>
                </a:solidFill>
                <a:effectLst/>
                <a:latin typeface="Consolas" panose="020B0609020204030204" pitchFamily="49" charset="0"/>
              </a:rPr>
              <a:t>}</a:t>
            </a:r>
            <a:r>
              <a:rPr lang="en-GB" sz="1200" b="0" dirty="0">
                <a:solidFill>
                  <a:srgbClr val="CDD3DE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GB" sz="1200" b="0" dirty="0">
                <a:solidFill>
                  <a:srgbClr val="EB606B"/>
                </a:solidFill>
                <a:effectLst/>
                <a:latin typeface="Consolas" panose="020B0609020204030204" pitchFamily="49" charset="0"/>
              </a:rPr>
              <a:t>${</a:t>
            </a:r>
            <a:r>
              <a:rPr lang="en-GB" sz="1200" b="0" dirty="0">
                <a:solidFill>
                  <a:srgbClr val="CDD3DE"/>
                </a:solidFill>
                <a:effectLst/>
                <a:latin typeface="Consolas" panose="020B0609020204030204" pitchFamily="49" charset="0"/>
              </a:rPr>
              <a:t>pdict</a:t>
            </a:r>
            <a:r>
              <a:rPr lang="en-GB" sz="1200" b="0" dirty="0">
                <a:solidFill>
                  <a:srgbClr val="5FB3B3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GB" sz="1200" b="0" dirty="0">
                <a:solidFill>
                  <a:srgbClr val="CDD3DE"/>
                </a:solidFill>
                <a:effectLst/>
                <a:latin typeface="Consolas" panose="020B0609020204030204" pitchFamily="49" charset="0"/>
              </a:rPr>
              <a:t>param3</a:t>
            </a:r>
            <a:r>
              <a:rPr lang="en-GB" sz="1200" b="0" dirty="0">
                <a:solidFill>
                  <a:srgbClr val="EB606B"/>
                </a:solidFill>
                <a:effectLst/>
                <a:latin typeface="Consolas" panose="020B0609020204030204" pitchFamily="49" charset="0"/>
              </a:rPr>
              <a:t>}</a:t>
            </a:r>
            <a:r>
              <a:rPr lang="en-GB" sz="1200" b="0" dirty="0">
                <a:solidFill>
                  <a:srgbClr val="5FB3B3"/>
                </a:solidFill>
                <a:effectLst/>
                <a:latin typeface="Consolas" panose="020B0609020204030204" pitchFamily="49" charset="0"/>
              </a:rPr>
              <a:t>&lt;/</a:t>
            </a:r>
            <a:r>
              <a:rPr lang="en-GB" sz="1200" b="0" dirty="0">
                <a:solidFill>
                  <a:srgbClr val="EB606B"/>
                </a:solidFill>
                <a:effectLst/>
                <a:latin typeface="Consolas" panose="020B0609020204030204" pitchFamily="49" charset="0"/>
              </a:rPr>
              <a:t>h1</a:t>
            </a:r>
            <a:r>
              <a:rPr lang="en-GB" sz="1200" b="0" dirty="0">
                <a:solidFill>
                  <a:srgbClr val="5FB3B3"/>
                </a:solidFill>
                <a:effectLst/>
                <a:latin typeface="Consolas" panose="020B0609020204030204" pitchFamily="49" charset="0"/>
              </a:rPr>
              <a:t>&gt;</a:t>
            </a:r>
            <a:endParaRPr lang="en-GB" sz="1200" b="0" dirty="0">
              <a:solidFill>
                <a:srgbClr val="CDD3DE"/>
              </a:solidFill>
              <a:effectLst/>
              <a:latin typeface="Consolas" panose="020B0609020204030204" pitchFamily="49" charset="0"/>
            </a:endParaRPr>
          </a:p>
          <a:p>
            <a:r>
              <a:rPr lang="en-GB" sz="1200" b="0" dirty="0">
                <a:solidFill>
                  <a:srgbClr val="CDD3DE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GB" sz="1200" b="0" dirty="0">
                <a:solidFill>
                  <a:srgbClr val="5FB3B3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GB" sz="1200" b="0" dirty="0">
                <a:solidFill>
                  <a:srgbClr val="EB606B"/>
                </a:solidFill>
                <a:effectLst/>
                <a:latin typeface="Consolas" panose="020B0609020204030204" pitchFamily="49" charset="0"/>
              </a:rPr>
              <a:t>p</a:t>
            </a:r>
            <a:r>
              <a:rPr lang="en-GB" sz="1200" b="0" dirty="0">
                <a:solidFill>
                  <a:srgbClr val="5FB3B3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GB" sz="1200" b="0" dirty="0">
                <a:solidFill>
                  <a:srgbClr val="BB80B3"/>
                </a:solidFill>
                <a:effectLst/>
                <a:latin typeface="Consolas" panose="020B0609020204030204" pitchFamily="49" charset="0"/>
              </a:rPr>
              <a:t>class</a:t>
            </a:r>
            <a:r>
              <a:rPr lang="en-GB" sz="1200" b="0" dirty="0">
                <a:solidFill>
                  <a:srgbClr val="5FB3B3"/>
                </a:solidFill>
                <a:effectLst/>
                <a:latin typeface="Consolas" panose="020B0609020204030204" pitchFamily="49" charset="0"/>
              </a:rPr>
              <a:t>="</a:t>
            </a:r>
            <a:r>
              <a:rPr lang="en-GB" sz="1200" b="0" dirty="0" err="1">
                <a:solidFill>
                  <a:srgbClr val="99C794"/>
                </a:solidFill>
                <a:effectLst/>
                <a:latin typeface="Consolas" panose="020B0609020204030204" pitchFamily="49" charset="0"/>
              </a:rPr>
              <a:t>bodyTestClass</a:t>
            </a:r>
            <a:r>
              <a:rPr lang="en-GB" sz="1200" b="0" dirty="0">
                <a:solidFill>
                  <a:srgbClr val="5FB3B3"/>
                </a:solidFill>
                <a:effectLst/>
                <a:latin typeface="Consolas" panose="020B0609020204030204" pitchFamily="49" charset="0"/>
              </a:rPr>
              <a:t>"&gt;</a:t>
            </a:r>
            <a:r>
              <a:rPr lang="en-GB" sz="1200" b="0" dirty="0" err="1">
                <a:solidFill>
                  <a:srgbClr val="CDD3DE"/>
                </a:solidFill>
                <a:effectLst/>
                <a:latin typeface="Consolas" panose="020B0609020204030204" pitchFamily="49" charset="0"/>
              </a:rPr>
              <a:t>pdict</a:t>
            </a:r>
            <a:r>
              <a:rPr lang="en-GB" sz="1200" b="0" dirty="0">
                <a:solidFill>
                  <a:srgbClr val="CDD3DE"/>
                </a:solidFill>
                <a:effectLst/>
                <a:latin typeface="Consolas" panose="020B0609020204030204" pitchFamily="49" charset="0"/>
              </a:rPr>
              <a:t> stands for Pipeline Dictionary.</a:t>
            </a:r>
            <a:r>
              <a:rPr lang="en-GB" sz="1200" b="0" dirty="0">
                <a:solidFill>
                  <a:srgbClr val="5FB3B3"/>
                </a:solidFill>
                <a:effectLst/>
                <a:latin typeface="Consolas" panose="020B0609020204030204" pitchFamily="49" charset="0"/>
              </a:rPr>
              <a:t>&lt;/</a:t>
            </a:r>
            <a:r>
              <a:rPr lang="en-GB" sz="1200" b="0" dirty="0">
                <a:solidFill>
                  <a:srgbClr val="EB606B"/>
                </a:solidFill>
                <a:effectLst/>
                <a:latin typeface="Consolas" panose="020B0609020204030204" pitchFamily="49" charset="0"/>
              </a:rPr>
              <a:t>p</a:t>
            </a:r>
            <a:r>
              <a:rPr lang="en-GB" sz="1200" b="0" dirty="0">
                <a:solidFill>
                  <a:srgbClr val="5FB3B3"/>
                </a:solidFill>
                <a:effectLst/>
                <a:latin typeface="Consolas" panose="020B0609020204030204" pitchFamily="49" charset="0"/>
              </a:rPr>
              <a:t>&gt;</a:t>
            </a:r>
            <a:endParaRPr lang="en-GB" sz="1200" b="0" dirty="0">
              <a:solidFill>
                <a:srgbClr val="CDD3DE"/>
              </a:solidFill>
              <a:effectLst/>
              <a:latin typeface="Consolas" panose="020B0609020204030204" pitchFamily="49" charset="0"/>
            </a:endParaRPr>
          </a:p>
          <a:p>
            <a:r>
              <a:rPr lang="en-GB" sz="1200" b="0" dirty="0">
                <a:solidFill>
                  <a:srgbClr val="CDD3DE"/>
                </a:solidFill>
                <a:effectLst/>
                <a:latin typeface="Consolas" panose="020B0609020204030204" pitchFamily="49" charset="0"/>
              </a:rPr>
              <a:t>   </a:t>
            </a:r>
            <a:r>
              <a:rPr lang="en-GB" sz="1200" b="0" dirty="0">
                <a:solidFill>
                  <a:srgbClr val="5FB3B3"/>
                </a:solidFill>
                <a:effectLst/>
                <a:latin typeface="Consolas" panose="020B0609020204030204" pitchFamily="49" charset="0"/>
              </a:rPr>
              <a:t>&lt;/</a:t>
            </a:r>
            <a:r>
              <a:rPr lang="en-GB" sz="1200" b="0" dirty="0">
                <a:solidFill>
                  <a:srgbClr val="EB606B"/>
                </a:solidFill>
                <a:effectLst/>
                <a:latin typeface="Consolas" panose="020B0609020204030204" pitchFamily="49" charset="0"/>
              </a:rPr>
              <a:t>div</a:t>
            </a:r>
            <a:r>
              <a:rPr lang="en-GB" sz="1200" b="0" dirty="0">
                <a:solidFill>
                  <a:srgbClr val="5FB3B3"/>
                </a:solidFill>
                <a:effectLst/>
                <a:latin typeface="Consolas" panose="020B0609020204030204" pitchFamily="49" charset="0"/>
              </a:rPr>
              <a:t>&gt;</a:t>
            </a:r>
            <a:endParaRPr lang="en-GB" sz="1200" b="0" dirty="0">
              <a:solidFill>
                <a:srgbClr val="CDD3DE"/>
              </a:solidFill>
              <a:effectLst/>
              <a:latin typeface="Consolas" panose="020B0609020204030204" pitchFamily="49" charset="0"/>
            </a:endParaRPr>
          </a:p>
          <a:p>
            <a:r>
              <a:rPr lang="en-GB" sz="1200" b="0" dirty="0">
                <a:solidFill>
                  <a:srgbClr val="5FB3B3"/>
                </a:solidFill>
                <a:effectLst/>
                <a:latin typeface="Consolas" panose="020B0609020204030204" pitchFamily="49" charset="0"/>
              </a:rPr>
              <a:t>&lt;/</a:t>
            </a:r>
            <a:r>
              <a:rPr lang="en-GB" sz="1200" b="0" dirty="0" err="1">
                <a:solidFill>
                  <a:srgbClr val="EB606B"/>
                </a:solidFill>
                <a:effectLst/>
                <a:latin typeface="Consolas" panose="020B0609020204030204" pitchFamily="49" charset="0"/>
              </a:rPr>
              <a:t>isdecorate</a:t>
            </a:r>
            <a:r>
              <a:rPr lang="en-GB" sz="1200" b="0" dirty="0">
                <a:solidFill>
                  <a:srgbClr val="5FB3B3"/>
                </a:solidFill>
                <a:effectLst/>
                <a:latin typeface="Consolas" panose="020B0609020204030204" pitchFamily="49" charset="0"/>
              </a:rPr>
              <a:t>&gt;</a:t>
            </a:r>
            <a:endParaRPr lang="en-GB" sz="1200" b="0" dirty="0">
              <a:solidFill>
                <a:srgbClr val="CDD3DE"/>
              </a:solidFill>
              <a:effectLst/>
              <a:latin typeface="Consolas" panose="020B0609020204030204" pitchFamily="49" charset="0"/>
            </a:endParaRP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264DFC03-98F0-B3AE-278D-4EE5A543606C}"/>
              </a:ext>
            </a:extLst>
          </p:cNvPr>
          <p:cNvSpPr txBox="1">
            <a:spLocks/>
          </p:cNvSpPr>
          <p:nvPr/>
        </p:nvSpPr>
        <p:spPr>
          <a:xfrm>
            <a:off x="378067" y="5577363"/>
            <a:ext cx="11401067" cy="1094345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>
                <a:solidFill>
                  <a:schemeClr val="accent4"/>
                </a:solidFill>
                <a:hlinkClick r:id="rId2"/>
              </a:rPr>
              <a:t>https://dev02-eu01-theworksstoresltd.demandware.net/on/demandware.store/Sites-TWS-UK-Site/en_GB/testController-showIsml?name=yes</a:t>
            </a:r>
            <a:endParaRPr lang="en-US" dirty="0">
              <a:solidFill>
                <a:schemeClr val="accent4"/>
              </a:solidFill>
            </a:endParaRPr>
          </a:p>
          <a:p>
            <a:pPr algn="l"/>
            <a:endParaRPr lang="en-US" dirty="0">
              <a:solidFill>
                <a:schemeClr val="accent4"/>
              </a:solidFill>
            </a:endParaRPr>
          </a:p>
          <a:p>
            <a:pPr algn="l"/>
            <a:r>
              <a:rPr lang="en-US" dirty="0">
                <a:solidFill>
                  <a:schemeClr val="accent4"/>
                </a:solidFill>
              </a:rPr>
              <a:t>Run commands* to build sass – </a:t>
            </a:r>
            <a:r>
              <a:rPr lang="en-US" dirty="0" err="1">
                <a:solidFill>
                  <a:schemeClr val="accent4"/>
                </a:solidFill>
              </a:rPr>
              <a:t>css</a:t>
            </a:r>
            <a:r>
              <a:rPr lang="en-US" dirty="0">
                <a:solidFill>
                  <a:schemeClr val="accent4"/>
                </a:solidFill>
              </a:rPr>
              <a:t>, </a:t>
            </a:r>
            <a:endParaRPr lang="en-GB" dirty="0">
              <a:solidFill>
                <a:schemeClr val="accent4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301B484-6E5E-E0E3-4368-2C181D846659}"/>
              </a:ext>
            </a:extLst>
          </p:cNvPr>
          <p:cNvSpPr txBox="1"/>
          <p:nvPr/>
        </p:nvSpPr>
        <p:spPr>
          <a:xfrm>
            <a:off x="3902529" y="129167"/>
            <a:ext cx="77968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>
                <a:solidFill>
                  <a:srgbClr val="00B0F0"/>
                </a:solidFill>
              </a:rPr>
              <a:t>Do a bit of styling using the in-solution SASS with .</a:t>
            </a:r>
            <a:r>
              <a:rPr lang="en-US" b="1" u="sng" dirty="0" err="1">
                <a:solidFill>
                  <a:srgbClr val="00B0F0"/>
                </a:solidFill>
              </a:rPr>
              <a:t>isml</a:t>
            </a:r>
            <a:r>
              <a:rPr lang="en-US" b="1" u="sng" dirty="0">
                <a:solidFill>
                  <a:srgbClr val="00B0F0"/>
                </a:solidFill>
              </a:rPr>
              <a:t> decorators</a:t>
            </a:r>
            <a:endParaRPr lang="en-GB" b="1" u="sng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820703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C3787D-B991-B374-89F4-864102EBBD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067" y="0"/>
            <a:ext cx="10657881" cy="652445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rgbClr val="FFC000"/>
                </a:solidFill>
              </a:rPr>
              <a:t>5.3. Exercise 3 - Result</a:t>
            </a:r>
            <a:endParaRPr lang="en-GB" sz="4000" b="1" dirty="0">
              <a:solidFill>
                <a:srgbClr val="FFC000"/>
              </a:solidFill>
            </a:endParaRP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9E2CB749-508B-E197-1521-641BBAA43916}"/>
              </a:ext>
            </a:extLst>
          </p:cNvPr>
          <p:cNvSpPr txBox="1">
            <a:spLocks/>
          </p:cNvSpPr>
          <p:nvPr/>
        </p:nvSpPr>
        <p:spPr>
          <a:xfrm>
            <a:off x="378068" y="3298663"/>
            <a:ext cx="9144000" cy="4661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GB" dirty="0">
              <a:solidFill>
                <a:schemeClr val="accent4"/>
              </a:solidFill>
            </a:endParaRP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264DFC03-98F0-B3AE-278D-4EE5A543606C}"/>
              </a:ext>
            </a:extLst>
          </p:cNvPr>
          <p:cNvSpPr txBox="1">
            <a:spLocks/>
          </p:cNvSpPr>
          <p:nvPr/>
        </p:nvSpPr>
        <p:spPr>
          <a:xfrm>
            <a:off x="378067" y="5577363"/>
            <a:ext cx="11401067" cy="10943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dirty="0">
              <a:solidFill>
                <a:schemeClr val="accent4"/>
              </a:solidFill>
            </a:endParaRPr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id="{35B1F247-584B-FEFD-B9D3-F8B1B6F7D4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38" y="1015057"/>
            <a:ext cx="10744724" cy="5140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45925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C3787D-B991-B374-89F4-864102EBBD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067" y="0"/>
            <a:ext cx="3494315" cy="652445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rgbClr val="FFC000"/>
                </a:solidFill>
              </a:rPr>
              <a:t>5.4. Exercise 4</a:t>
            </a:r>
            <a:endParaRPr lang="en-GB" sz="4000" b="1" dirty="0">
              <a:solidFill>
                <a:srgbClr val="FFC000"/>
              </a:solidFill>
            </a:endParaRP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9E2CB749-508B-E197-1521-641BBAA43916}"/>
              </a:ext>
            </a:extLst>
          </p:cNvPr>
          <p:cNvSpPr txBox="1">
            <a:spLocks/>
          </p:cNvSpPr>
          <p:nvPr/>
        </p:nvSpPr>
        <p:spPr>
          <a:xfrm>
            <a:off x="378068" y="3298663"/>
            <a:ext cx="9144000" cy="4661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GB" dirty="0">
              <a:solidFill>
                <a:schemeClr val="accent4"/>
              </a:solidFill>
            </a:endParaRP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264DFC03-98F0-B3AE-278D-4EE5A543606C}"/>
              </a:ext>
            </a:extLst>
          </p:cNvPr>
          <p:cNvSpPr txBox="1">
            <a:spLocks/>
          </p:cNvSpPr>
          <p:nvPr/>
        </p:nvSpPr>
        <p:spPr>
          <a:xfrm>
            <a:off x="378067" y="5577363"/>
            <a:ext cx="11401067" cy="10943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dirty="0">
              <a:solidFill>
                <a:schemeClr val="accent4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785536A-1B9C-9AC6-492D-D1EFEB8B2E29}"/>
              </a:ext>
            </a:extLst>
          </p:cNvPr>
          <p:cNvSpPr txBox="1"/>
          <p:nvPr/>
        </p:nvSpPr>
        <p:spPr>
          <a:xfrm>
            <a:off x="3902529" y="129167"/>
            <a:ext cx="77968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>
                <a:solidFill>
                  <a:srgbClr val="00B0F0"/>
                </a:solidFill>
              </a:rPr>
              <a:t>Using pipeline dictionary to manipulate view </a:t>
            </a:r>
            <a:r>
              <a:rPr lang="en-US" b="1" u="sng" dirty="0" err="1">
                <a:solidFill>
                  <a:srgbClr val="00B0F0"/>
                </a:solidFill>
              </a:rPr>
              <a:t>pdict</a:t>
            </a:r>
            <a:r>
              <a:rPr lang="en-US" b="1" u="sng" dirty="0">
                <a:solidFill>
                  <a:srgbClr val="00B0F0"/>
                </a:solidFill>
              </a:rPr>
              <a:t> &amp; .</a:t>
            </a:r>
            <a:r>
              <a:rPr lang="en-US" b="1" u="sng" dirty="0" err="1">
                <a:solidFill>
                  <a:srgbClr val="00B0F0"/>
                </a:solidFill>
              </a:rPr>
              <a:t>isml</a:t>
            </a:r>
            <a:r>
              <a:rPr lang="en-US" b="1" u="sng" dirty="0">
                <a:solidFill>
                  <a:srgbClr val="00B0F0"/>
                </a:solidFill>
              </a:rPr>
              <a:t> tags demo</a:t>
            </a:r>
            <a:endParaRPr lang="en-GB" b="1" u="sng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948490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C3787D-B991-B374-89F4-864102EBBD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86291"/>
            <a:ext cx="9144000" cy="781118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C000"/>
                </a:solidFill>
              </a:rPr>
              <a:t>6. Frontend Overview</a:t>
            </a:r>
            <a:endParaRPr lang="en-GB" b="1" dirty="0">
              <a:solidFill>
                <a:srgbClr val="FFC000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F54E50-958B-17BC-C102-E5EB0B54399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rPr lang="en-US"/>
              <a:t>Non practical description </a:t>
            </a:r>
            <a:r>
              <a:rPr lang="en-US" dirty="0"/>
              <a:t>of how the frontend works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0457818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C3787D-B991-B374-89F4-864102EBBD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1739" y="186291"/>
            <a:ext cx="11416683" cy="781118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C000"/>
                </a:solidFill>
              </a:rPr>
              <a:t>7. OCAPI, headless, hooks &amp; swagger </a:t>
            </a:r>
            <a:endParaRPr lang="en-GB" b="1" dirty="0">
              <a:solidFill>
                <a:srgbClr val="FFC000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F54E50-958B-17BC-C102-E5EB0B54399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rPr lang="en-US" dirty="0"/>
              <a:t>Not really used in solution yet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675517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C3787D-B991-B374-89F4-864102EBBD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1739" y="186291"/>
            <a:ext cx="11416683" cy="781118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C000"/>
                </a:solidFill>
              </a:rPr>
              <a:t>8. On platform feature overview </a:t>
            </a:r>
            <a:endParaRPr lang="en-GB" b="1" dirty="0">
              <a:solidFill>
                <a:srgbClr val="FFC000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F54E50-958B-17BC-C102-E5EB0B5439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953087"/>
            <a:ext cx="9144000" cy="3737499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Page Designer</a:t>
            </a:r>
          </a:p>
          <a:p>
            <a:pPr algn="l"/>
            <a:r>
              <a:rPr lang="en-US" dirty="0"/>
              <a:t>Content Slots</a:t>
            </a:r>
          </a:p>
          <a:p>
            <a:pPr algn="l"/>
            <a:r>
              <a:rPr lang="en-US" dirty="0"/>
              <a:t>Jobs &amp; job steps (automation)</a:t>
            </a:r>
          </a:p>
          <a:p>
            <a:pPr algn="l"/>
            <a:r>
              <a:rPr lang="en-US" dirty="0"/>
              <a:t>Einstein</a:t>
            </a:r>
          </a:p>
          <a:p>
            <a:pPr algn="l"/>
            <a:r>
              <a:rPr lang="en-US" dirty="0"/>
              <a:t>Resource types, localization</a:t>
            </a:r>
          </a:p>
          <a:p>
            <a:pPr algn="l"/>
            <a:r>
              <a:rPr lang="en-US" dirty="0"/>
              <a:t>Endless isle</a:t>
            </a:r>
          </a:p>
          <a:p>
            <a:pPr algn="l"/>
            <a:r>
              <a:rPr lang="en-US" dirty="0"/>
              <a:t>Salesforce support resources (code updates)</a:t>
            </a:r>
          </a:p>
          <a:p>
            <a:pPr algn="l"/>
            <a:r>
              <a:rPr lang="en-US" dirty="0"/>
              <a:t>Logging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4630082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914257E-1E2A-4AC7-89EC-1FB65C9C0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03E1C8F1-97F5-489C-8308-958F096572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1269336" cy="2008639"/>
          </a:xfrm>
          <a:custGeom>
            <a:avLst/>
            <a:gdLst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296127 w 11269336"/>
              <a:gd name="connsiteY139" fmla="*/ 2023208 h 2323145"/>
              <a:gd name="connsiteX140" fmla="*/ 5174645 w 11269336"/>
              <a:gd name="connsiteY140" fmla="*/ 2088358 h 2323145"/>
              <a:gd name="connsiteX141" fmla="*/ 5092476 w 11269336"/>
              <a:gd name="connsiteY141" fmla="*/ 2100737 h 2323145"/>
              <a:gd name="connsiteX142" fmla="*/ 5060738 w 11269336"/>
              <a:gd name="connsiteY142" fmla="*/ 2083274 h 2323145"/>
              <a:gd name="connsiteX143" fmla="*/ 4860988 w 11269336"/>
              <a:gd name="connsiteY143" fmla="*/ 2135698 h 2323145"/>
              <a:gd name="connsiteX144" fmla="*/ 4807902 w 11269336"/>
              <a:gd name="connsiteY144" fmla="*/ 2138894 h 2323145"/>
              <a:gd name="connsiteX145" fmla="*/ 4765388 w 11269336"/>
              <a:gd name="connsiteY145" fmla="*/ 2162525 h 2323145"/>
              <a:gd name="connsiteX146" fmla="*/ 4745033 w 11269336"/>
              <a:gd name="connsiteY146" fmla="*/ 2158859 h 2323145"/>
              <a:gd name="connsiteX147" fmla="*/ 4741475 w 11269336"/>
              <a:gd name="connsiteY147" fmla="*/ 2157998 h 2323145"/>
              <a:gd name="connsiteX148" fmla="*/ 4728247 w 11269336"/>
              <a:gd name="connsiteY148" fmla="*/ 2159526 h 2323145"/>
              <a:gd name="connsiteX149" fmla="*/ 4723263 w 11269336"/>
              <a:gd name="connsiteY149" fmla="*/ 2153742 h 2323145"/>
              <a:gd name="connsiteX150" fmla="*/ 4702453 w 11269336"/>
              <a:gd name="connsiteY150" fmla="*/ 2151586 h 2323145"/>
              <a:gd name="connsiteX151" fmla="*/ 4678455 w 11269336"/>
              <a:gd name="connsiteY151" fmla="*/ 2156131 h 2323145"/>
              <a:gd name="connsiteX152" fmla="*/ 4593061 w 11269336"/>
              <a:gd name="connsiteY152" fmla="*/ 2171597 h 2323145"/>
              <a:gd name="connsiteX153" fmla="*/ 4579902 w 11269336"/>
              <a:gd name="connsiteY153" fmla="*/ 2177927 h 2323145"/>
              <a:gd name="connsiteX154" fmla="*/ 4533444 w 11269336"/>
              <a:gd name="connsiteY154" fmla="*/ 2181200 h 2323145"/>
              <a:gd name="connsiteX155" fmla="*/ 4492832 w 11269336"/>
              <a:gd name="connsiteY155" fmla="*/ 2188033 h 2323145"/>
              <a:gd name="connsiteX156" fmla="*/ 4467257 w 11269336"/>
              <a:gd name="connsiteY156" fmla="*/ 2196121 h 2323145"/>
              <a:gd name="connsiteX157" fmla="*/ 4459937 w 11269336"/>
              <a:gd name="connsiteY157" fmla="*/ 2195182 h 2323145"/>
              <a:gd name="connsiteX158" fmla="*/ 4433312 w 11269336"/>
              <a:gd name="connsiteY158" fmla="*/ 2199004 h 2323145"/>
              <a:gd name="connsiteX159" fmla="*/ 4420601 w 11269336"/>
              <a:gd name="connsiteY159" fmla="*/ 2205158 h 2323145"/>
              <a:gd name="connsiteX160" fmla="*/ 4405765 w 11269336"/>
              <a:gd name="connsiteY160" fmla="*/ 2199902 h 2323145"/>
              <a:gd name="connsiteX161" fmla="*/ 4401354 w 11269336"/>
              <a:gd name="connsiteY161" fmla="*/ 2194745 h 2323145"/>
              <a:gd name="connsiteX162" fmla="*/ 4383151 w 11269336"/>
              <a:gd name="connsiteY162" fmla="*/ 2201140 h 2323145"/>
              <a:gd name="connsiteX163" fmla="*/ 4366646 w 11269336"/>
              <a:gd name="connsiteY163" fmla="*/ 2198564 h 2323145"/>
              <a:gd name="connsiteX164" fmla="*/ 4354009 w 11269336"/>
              <a:gd name="connsiteY164" fmla="*/ 2204984 h 2323145"/>
              <a:gd name="connsiteX165" fmla="*/ 4348284 w 11269336"/>
              <a:gd name="connsiteY165" fmla="*/ 2205270 h 2323145"/>
              <a:gd name="connsiteX166" fmla="*/ 4333906 w 11269336"/>
              <a:gd name="connsiteY166" fmla="*/ 2205251 h 2323145"/>
              <a:gd name="connsiteX167" fmla="*/ 4308819 w 11269336"/>
              <a:gd name="connsiteY167" fmla="*/ 2203822 h 2323145"/>
              <a:gd name="connsiteX168" fmla="*/ 4301210 w 11269336"/>
              <a:gd name="connsiteY168" fmla="*/ 2204456 h 2323145"/>
              <a:gd name="connsiteX169" fmla="*/ 4283095 w 11269336"/>
              <a:gd name="connsiteY169" fmla="*/ 2198177 h 2323145"/>
              <a:gd name="connsiteX170" fmla="*/ 4250119 w 11269336"/>
              <a:gd name="connsiteY170" fmla="*/ 2196342 h 2323145"/>
              <a:gd name="connsiteX171" fmla="*/ 4189203 w 11269336"/>
              <a:gd name="connsiteY171" fmla="*/ 2178994 h 2323145"/>
              <a:gd name="connsiteX172" fmla="*/ 4154035 w 11269336"/>
              <a:gd name="connsiteY172" fmla="*/ 2171950 h 2323145"/>
              <a:gd name="connsiteX173" fmla="*/ 4129569 w 11269336"/>
              <a:gd name="connsiteY173" fmla="*/ 2163850 h 2323145"/>
              <a:gd name="connsiteX174" fmla="*/ 4061250 w 11269336"/>
              <a:gd name="connsiteY174" fmla="*/ 2159236 h 2323145"/>
              <a:gd name="connsiteX175" fmla="*/ 3945480 w 11269336"/>
              <a:gd name="connsiteY175" fmla="*/ 2158279 h 2323145"/>
              <a:gd name="connsiteX176" fmla="*/ 3921468 w 11269336"/>
              <a:gd name="connsiteY176" fmla="*/ 2156588 h 2323145"/>
              <a:gd name="connsiteX177" fmla="*/ 3903348 w 11269336"/>
              <a:gd name="connsiteY177" fmla="*/ 2149220 h 2323145"/>
              <a:gd name="connsiteX178" fmla="*/ 3901342 w 11269336"/>
              <a:gd name="connsiteY178" fmla="*/ 2142355 h 2323145"/>
              <a:gd name="connsiteX179" fmla="*/ 3888539 w 11269336"/>
              <a:gd name="connsiteY179" fmla="*/ 2140476 h 2323145"/>
              <a:gd name="connsiteX180" fmla="*/ 3885662 w 11269336"/>
              <a:gd name="connsiteY180" fmla="*/ 2138740 h 2323145"/>
              <a:gd name="connsiteX181" fmla="*/ 3868627 w 11269336"/>
              <a:gd name="connsiteY181" fmla="*/ 2130023 h 2323145"/>
              <a:gd name="connsiteX182" fmla="*/ 3819177 w 11269336"/>
              <a:gd name="connsiteY182" fmla="*/ 2142111 h 2323145"/>
              <a:gd name="connsiteX183" fmla="*/ 3769100 w 11269336"/>
              <a:gd name="connsiteY183" fmla="*/ 2131731 h 2323145"/>
              <a:gd name="connsiteX184" fmla="*/ 3562752 w 11269336"/>
              <a:gd name="connsiteY184" fmla="*/ 2131785 h 2323145"/>
              <a:gd name="connsiteX185" fmla="*/ 3541402 w 11269336"/>
              <a:gd name="connsiteY185" fmla="*/ 2106821 h 2323145"/>
              <a:gd name="connsiteX186" fmla="*/ 3460591 w 11269336"/>
              <a:gd name="connsiteY186" fmla="*/ 2097951 h 2323145"/>
              <a:gd name="connsiteX187" fmla="*/ 3320348 w 11269336"/>
              <a:gd name="connsiteY187" fmla="*/ 2130191 h 2323145"/>
              <a:gd name="connsiteX188" fmla="*/ 3170922 w 11269336"/>
              <a:gd name="connsiteY188" fmla="*/ 2115957 h 2323145"/>
              <a:gd name="connsiteX189" fmla="*/ 3156256 w 11269336"/>
              <a:gd name="connsiteY189" fmla="*/ 2124773 h 2323145"/>
              <a:gd name="connsiteX190" fmla="*/ 3140298 w 11269336"/>
              <a:gd name="connsiteY190" fmla="*/ 2129182 h 2323145"/>
              <a:gd name="connsiteX191" fmla="*/ 3138514 w 11269336"/>
              <a:gd name="connsiteY191" fmla="*/ 2128069 h 2323145"/>
              <a:gd name="connsiteX192" fmla="*/ 3120467 w 11269336"/>
              <a:gd name="connsiteY192" fmla="*/ 2128281 h 2323145"/>
              <a:gd name="connsiteX193" fmla="*/ 3116175 w 11269336"/>
              <a:gd name="connsiteY193" fmla="*/ 2131633 h 2323145"/>
              <a:gd name="connsiteX194" fmla="*/ 3103685 w 11269336"/>
              <a:gd name="connsiteY194" fmla="*/ 2132814 h 2323145"/>
              <a:gd name="connsiteX195" fmla="*/ 3078794 w 11269336"/>
              <a:gd name="connsiteY195" fmla="*/ 2137935 h 2323145"/>
              <a:gd name="connsiteX196" fmla="*/ 3074407 w 11269336"/>
              <a:gd name="connsiteY196" fmla="*/ 2136274 h 2323145"/>
              <a:gd name="connsiteX197" fmla="*/ 3037285 w 11269336"/>
              <a:gd name="connsiteY197" fmla="*/ 2139919 h 2323145"/>
              <a:gd name="connsiteX198" fmla="*/ 3036901 w 11269336"/>
              <a:gd name="connsiteY198" fmla="*/ 2138726 h 2323145"/>
              <a:gd name="connsiteX199" fmla="*/ 3026996 w 11269336"/>
              <a:gd name="connsiteY199" fmla="*/ 2134322 h 2323145"/>
              <a:gd name="connsiteX200" fmla="*/ 3007772 w 11269336"/>
              <a:gd name="connsiteY200" fmla="*/ 2128742 h 2323145"/>
              <a:gd name="connsiteX201" fmla="*/ 2965030 w 11269336"/>
              <a:gd name="connsiteY201" fmla="*/ 2100494 h 2323145"/>
              <a:gd name="connsiteX202" fmla="*/ 2926342 w 11269336"/>
              <a:gd name="connsiteY202" fmla="*/ 2104155 h 2323145"/>
              <a:gd name="connsiteX203" fmla="*/ 2918608 w 11269336"/>
              <a:gd name="connsiteY203" fmla="*/ 2104215 h 2323145"/>
              <a:gd name="connsiteX204" fmla="*/ 2918475 w 11269336"/>
              <a:gd name="connsiteY204" fmla="*/ 2103937 h 2323145"/>
              <a:gd name="connsiteX205" fmla="*/ 2910360 w 11269336"/>
              <a:gd name="connsiteY205" fmla="*/ 2103444 h 2323145"/>
              <a:gd name="connsiteX206" fmla="*/ 2904507 w 11269336"/>
              <a:gd name="connsiteY206" fmla="*/ 2104326 h 2323145"/>
              <a:gd name="connsiteX207" fmla="*/ 2889503 w 11269336"/>
              <a:gd name="connsiteY207" fmla="*/ 2104443 h 2323145"/>
              <a:gd name="connsiteX208" fmla="*/ 2884480 w 11269336"/>
              <a:gd name="connsiteY208" fmla="*/ 2102626 h 2323145"/>
              <a:gd name="connsiteX209" fmla="*/ 2882689 w 11269336"/>
              <a:gd name="connsiteY209" fmla="*/ 2099228 h 2323145"/>
              <a:gd name="connsiteX210" fmla="*/ 2881291 w 11269336"/>
              <a:gd name="connsiteY210" fmla="*/ 2099618 h 2323145"/>
              <a:gd name="connsiteX211" fmla="*/ 2853979 w 11269336"/>
              <a:gd name="connsiteY211" fmla="*/ 2090388 h 2323145"/>
              <a:gd name="connsiteX212" fmla="*/ 2791790 w 11269336"/>
              <a:gd name="connsiteY212" fmla="*/ 2080332 h 2323145"/>
              <a:gd name="connsiteX213" fmla="*/ 2755844 w 11269336"/>
              <a:gd name="connsiteY213" fmla="*/ 2078874 h 2323145"/>
              <a:gd name="connsiteX214" fmla="*/ 2657742 w 11269336"/>
              <a:gd name="connsiteY214" fmla="*/ 2070179 h 2323145"/>
              <a:gd name="connsiteX215" fmla="*/ 2559549 w 11269336"/>
              <a:gd name="connsiteY215" fmla="*/ 2057873 h 2323145"/>
              <a:gd name="connsiteX216" fmla="*/ 2512054 w 11269336"/>
              <a:gd name="connsiteY216" fmla="*/ 2031671 h 2323145"/>
              <a:gd name="connsiteX217" fmla="*/ 2506437 w 11269336"/>
              <a:gd name="connsiteY217" fmla="*/ 2030918 h 2323145"/>
              <a:gd name="connsiteX218" fmla="*/ 2491752 w 11269336"/>
              <a:gd name="connsiteY218" fmla="*/ 2033906 h 2323145"/>
              <a:gd name="connsiteX219" fmla="*/ 2486338 w 11269336"/>
              <a:gd name="connsiteY219" fmla="*/ 2035862 h 2323145"/>
              <a:gd name="connsiteX220" fmla="*/ 2478186 w 11269336"/>
              <a:gd name="connsiteY220" fmla="*/ 2036953 h 2323145"/>
              <a:gd name="connsiteX221" fmla="*/ 2477950 w 11269336"/>
              <a:gd name="connsiteY221" fmla="*/ 2036715 h 2323145"/>
              <a:gd name="connsiteX222" fmla="*/ 2470381 w 11269336"/>
              <a:gd name="connsiteY222" fmla="*/ 2038256 h 2323145"/>
              <a:gd name="connsiteX223" fmla="*/ 2433781 w 11269336"/>
              <a:gd name="connsiteY223" fmla="*/ 2049140 h 2323145"/>
              <a:gd name="connsiteX224" fmla="*/ 2381172 w 11269336"/>
              <a:gd name="connsiteY224" fmla="*/ 2030645 h 2323145"/>
              <a:gd name="connsiteX225" fmla="*/ 2360198 w 11269336"/>
              <a:gd name="connsiteY225" fmla="*/ 2029059 h 2323145"/>
              <a:gd name="connsiteX226" fmla="*/ 2348815 w 11269336"/>
              <a:gd name="connsiteY226" fmla="*/ 2026798 h 2323145"/>
              <a:gd name="connsiteX227" fmla="*/ 2347988 w 11269336"/>
              <a:gd name="connsiteY227" fmla="*/ 2025745 h 2323145"/>
              <a:gd name="connsiteX228" fmla="*/ 2312920 w 11269336"/>
              <a:gd name="connsiteY228" fmla="*/ 2036311 h 2323145"/>
              <a:gd name="connsiteX229" fmla="*/ 2307986 w 11269336"/>
              <a:gd name="connsiteY229" fmla="*/ 2035583 h 2323145"/>
              <a:gd name="connsiteX230" fmla="*/ 2285481 w 11269336"/>
              <a:gd name="connsiteY230" fmla="*/ 2045197 h 2323145"/>
              <a:gd name="connsiteX231" fmla="*/ 2273666 w 11269336"/>
              <a:gd name="connsiteY231" fmla="*/ 2048710 h 2323145"/>
              <a:gd name="connsiteX232" fmla="*/ 2270719 w 11269336"/>
              <a:gd name="connsiteY232" fmla="*/ 2052702 h 2323145"/>
              <a:gd name="connsiteX233" fmla="*/ 2253080 w 11269336"/>
              <a:gd name="connsiteY233" fmla="*/ 2056363 h 2323145"/>
              <a:gd name="connsiteX234" fmla="*/ 2250906 w 11269336"/>
              <a:gd name="connsiteY234" fmla="*/ 2055654 h 2323145"/>
              <a:gd name="connsiteX235" fmla="*/ 2236905 w 11269336"/>
              <a:gd name="connsiteY235" fmla="*/ 2062882 h 2323145"/>
              <a:gd name="connsiteX236" fmla="*/ 2225830 w 11269336"/>
              <a:gd name="connsiteY236" fmla="*/ 2074027 h 2323145"/>
              <a:gd name="connsiteX237" fmla="*/ 2073776 w 11269336"/>
              <a:gd name="connsiteY237" fmla="*/ 2089244 h 2323145"/>
              <a:gd name="connsiteX238" fmla="*/ 1948256 w 11269336"/>
              <a:gd name="connsiteY238" fmla="*/ 2146616 h 2323145"/>
              <a:gd name="connsiteX239" fmla="*/ 1865582 w 11269336"/>
              <a:gd name="connsiteY239" fmla="*/ 2153738 h 2323145"/>
              <a:gd name="connsiteX240" fmla="*/ 1835210 w 11269336"/>
              <a:gd name="connsiteY240" fmla="*/ 2134244 h 2323145"/>
              <a:gd name="connsiteX241" fmla="*/ 1632661 w 11269336"/>
              <a:gd name="connsiteY241" fmla="*/ 2173882 h 2323145"/>
              <a:gd name="connsiteX242" fmla="*/ 1579590 w 11269336"/>
              <a:gd name="connsiteY242" fmla="*/ 2173680 h 2323145"/>
              <a:gd name="connsiteX243" fmla="*/ 1535601 w 11269336"/>
              <a:gd name="connsiteY243" fmla="*/ 2194590 h 2323145"/>
              <a:gd name="connsiteX244" fmla="*/ 1515594 w 11269336"/>
              <a:gd name="connsiteY244" fmla="*/ 2189622 h 2323145"/>
              <a:gd name="connsiteX245" fmla="*/ 1512113 w 11269336"/>
              <a:gd name="connsiteY245" fmla="*/ 2188534 h 2323145"/>
              <a:gd name="connsiteX246" fmla="*/ 1498838 w 11269336"/>
              <a:gd name="connsiteY246" fmla="*/ 2189213 h 2323145"/>
              <a:gd name="connsiteX247" fmla="*/ 1494279 w 11269336"/>
              <a:gd name="connsiteY247" fmla="*/ 2183112 h 2323145"/>
              <a:gd name="connsiteX248" fmla="*/ 1473714 w 11269336"/>
              <a:gd name="connsiteY248" fmla="*/ 2179625 h 2323145"/>
              <a:gd name="connsiteX249" fmla="*/ 1449503 w 11269336"/>
              <a:gd name="connsiteY249" fmla="*/ 2182633 h 2323145"/>
              <a:gd name="connsiteX250" fmla="*/ 1335495 w 11269336"/>
              <a:gd name="connsiteY250" fmla="*/ 2203940 h 2323145"/>
              <a:gd name="connsiteX251" fmla="*/ 1266687 w 11269336"/>
              <a:gd name="connsiteY251" fmla="*/ 2212688 h 2323145"/>
              <a:gd name="connsiteX252" fmla="*/ 1239614 w 11269336"/>
              <a:gd name="connsiteY252" fmla="*/ 2209727 h 2323145"/>
              <a:gd name="connsiteX253" fmla="*/ 1202436 w 11269336"/>
              <a:gd name="connsiteY253" fmla="*/ 2209817 h 2323145"/>
              <a:gd name="connsiteX254" fmla="*/ 1136097 w 11269336"/>
              <a:gd name="connsiteY254" fmla="*/ 2205112 h 2323145"/>
              <a:gd name="connsiteX255" fmla="*/ 1048229 w 11269336"/>
              <a:gd name="connsiteY255" fmla="*/ 2207249 h 2323145"/>
              <a:gd name="connsiteX256" fmla="*/ 988232 w 11269336"/>
              <a:gd name="connsiteY256" fmla="*/ 2235635 h 2323145"/>
              <a:gd name="connsiteX257" fmla="*/ 981959 w 11269336"/>
              <a:gd name="connsiteY257" fmla="*/ 2231607 h 2323145"/>
              <a:gd name="connsiteX258" fmla="*/ 938600 w 11269336"/>
              <a:gd name="connsiteY258" fmla="*/ 2238113 h 2323145"/>
              <a:gd name="connsiteX259" fmla="*/ 791788 w 11269336"/>
              <a:gd name="connsiteY259" fmla="*/ 2293224 h 2323145"/>
              <a:gd name="connsiteX260" fmla="*/ 706914 w 11269336"/>
              <a:gd name="connsiteY260" fmla="*/ 2305046 h 2323145"/>
              <a:gd name="connsiteX261" fmla="*/ 675971 w 11269336"/>
              <a:gd name="connsiteY261" fmla="*/ 2304030 h 2323145"/>
              <a:gd name="connsiteX262" fmla="*/ 624180 w 11269336"/>
              <a:gd name="connsiteY262" fmla="*/ 2302650 h 2323145"/>
              <a:gd name="connsiteX263" fmla="*/ 583453 w 11269336"/>
              <a:gd name="connsiteY263" fmla="*/ 2288788 h 2323145"/>
              <a:gd name="connsiteX264" fmla="*/ 540946 w 11269336"/>
              <a:gd name="connsiteY264" fmla="*/ 2292721 h 2323145"/>
              <a:gd name="connsiteX265" fmla="*/ 533680 w 11269336"/>
              <a:gd name="connsiteY265" fmla="*/ 2310233 h 2323145"/>
              <a:gd name="connsiteX266" fmla="*/ 487366 w 11269336"/>
              <a:gd name="connsiteY266" fmla="*/ 2309053 h 2323145"/>
              <a:gd name="connsiteX267" fmla="*/ 416820 w 11269336"/>
              <a:gd name="connsiteY267" fmla="*/ 2305443 h 2323145"/>
              <a:gd name="connsiteX268" fmla="*/ 376805 w 11269336"/>
              <a:gd name="connsiteY268" fmla="*/ 2307647 h 2323145"/>
              <a:gd name="connsiteX269" fmla="*/ 266777 w 11269336"/>
              <a:gd name="connsiteY269" fmla="*/ 2309012 h 2323145"/>
              <a:gd name="connsiteX270" fmla="*/ 156013 w 11269336"/>
              <a:gd name="connsiteY270" fmla="*/ 2306832 h 2323145"/>
              <a:gd name="connsiteX271" fmla="*/ 87258 w 11269336"/>
              <a:gd name="connsiteY271" fmla="*/ 2285511 h 2323145"/>
              <a:gd name="connsiteX272" fmla="*/ 23798 w 11269336"/>
              <a:gd name="connsiteY272" fmla="*/ 2281822 h 2323145"/>
              <a:gd name="connsiteX273" fmla="*/ 0 w 11269336"/>
              <a:gd name="connsiteY273" fmla="*/ 2285369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296127 w 11269336"/>
              <a:gd name="connsiteY139" fmla="*/ 2023208 h 2323145"/>
              <a:gd name="connsiteX140" fmla="*/ 5092476 w 11269336"/>
              <a:gd name="connsiteY140" fmla="*/ 2100737 h 2323145"/>
              <a:gd name="connsiteX141" fmla="*/ 5060738 w 11269336"/>
              <a:gd name="connsiteY141" fmla="*/ 2083274 h 2323145"/>
              <a:gd name="connsiteX142" fmla="*/ 4860988 w 11269336"/>
              <a:gd name="connsiteY142" fmla="*/ 2135698 h 2323145"/>
              <a:gd name="connsiteX143" fmla="*/ 4807902 w 11269336"/>
              <a:gd name="connsiteY143" fmla="*/ 2138894 h 2323145"/>
              <a:gd name="connsiteX144" fmla="*/ 4765388 w 11269336"/>
              <a:gd name="connsiteY144" fmla="*/ 2162525 h 2323145"/>
              <a:gd name="connsiteX145" fmla="*/ 4745033 w 11269336"/>
              <a:gd name="connsiteY145" fmla="*/ 2158859 h 2323145"/>
              <a:gd name="connsiteX146" fmla="*/ 4741475 w 11269336"/>
              <a:gd name="connsiteY146" fmla="*/ 2157998 h 2323145"/>
              <a:gd name="connsiteX147" fmla="*/ 4728247 w 11269336"/>
              <a:gd name="connsiteY147" fmla="*/ 2159526 h 2323145"/>
              <a:gd name="connsiteX148" fmla="*/ 4723263 w 11269336"/>
              <a:gd name="connsiteY148" fmla="*/ 2153742 h 2323145"/>
              <a:gd name="connsiteX149" fmla="*/ 4702453 w 11269336"/>
              <a:gd name="connsiteY149" fmla="*/ 2151586 h 2323145"/>
              <a:gd name="connsiteX150" fmla="*/ 4678455 w 11269336"/>
              <a:gd name="connsiteY150" fmla="*/ 2156131 h 2323145"/>
              <a:gd name="connsiteX151" fmla="*/ 4593061 w 11269336"/>
              <a:gd name="connsiteY151" fmla="*/ 2171597 h 2323145"/>
              <a:gd name="connsiteX152" fmla="*/ 4579902 w 11269336"/>
              <a:gd name="connsiteY152" fmla="*/ 2177927 h 2323145"/>
              <a:gd name="connsiteX153" fmla="*/ 4533444 w 11269336"/>
              <a:gd name="connsiteY153" fmla="*/ 2181200 h 2323145"/>
              <a:gd name="connsiteX154" fmla="*/ 4492832 w 11269336"/>
              <a:gd name="connsiteY154" fmla="*/ 2188033 h 2323145"/>
              <a:gd name="connsiteX155" fmla="*/ 4467257 w 11269336"/>
              <a:gd name="connsiteY155" fmla="*/ 2196121 h 2323145"/>
              <a:gd name="connsiteX156" fmla="*/ 4459937 w 11269336"/>
              <a:gd name="connsiteY156" fmla="*/ 2195182 h 2323145"/>
              <a:gd name="connsiteX157" fmla="*/ 4433312 w 11269336"/>
              <a:gd name="connsiteY157" fmla="*/ 2199004 h 2323145"/>
              <a:gd name="connsiteX158" fmla="*/ 4420601 w 11269336"/>
              <a:gd name="connsiteY158" fmla="*/ 2205158 h 2323145"/>
              <a:gd name="connsiteX159" fmla="*/ 4405765 w 11269336"/>
              <a:gd name="connsiteY159" fmla="*/ 2199902 h 2323145"/>
              <a:gd name="connsiteX160" fmla="*/ 4401354 w 11269336"/>
              <a:gd name="connsiteY160" fmla="*/ 2194745 h 2323145"/>
              <a:gd name="connsiteX161" fmla="*/ 4383151 w 11269336"/>
              <a:gd name="connsiteY161" fmla="*/ 2201140 h 2323145"/>
              <a:gd name="connsiteX162" fmla="*/ 4366646 w 11269336"/>
              <a:gd name="connsiteY162" fmla="*/ 2198564 h 2323145"/>
              <a:gd name="connsiteX163" fmla="*/ 4354009 w 11269336"/>
              <a:gd name="connsiteY163" fmla="*/ 2204984 h 2323145"/>
              <a:gd name="connsiteX164" fmla="*/ 4348284 w 11269336"/>
              <a:gd name="connsiteY164" fmla="*/ 2205270 h 2323145"/>
              <a:gd name="connsiteX165" fmla="*/ 4333906 w 11269336"/>
              <a:gd name="connsiteY165" fmla="*/ 2205251 h 2323145"/>
              <a:gd name="connsiteX166" fmla="*/ 4308819 w 11269336"/>
              <a:gd name="connsiteY166" fmla="*/ 2203822 h 2323145"/>
              <a:gd name="connsiteX167" fmla="*/ 4301210 w 11269336"/>
              <a:gd name="connsiteY167" fmla="*/ 2204456 h 2323145"/>
              <a:gd name="connsiteX168" fmla="*/ 4283095 w 11269336"/>
              <a:gd name="connsiteY168" fmla="*/ 2198177 h 2323145"/>
              <a:gd name="connsiteX169" fmla="*/ 4250119 w 11269336"/>
              <a:gd name="connsiteY169" fmla="*/ 2196342 h 2323145"/>
              <a:gd name="connsiteX170" fmla="*/ 4189203 w 11269336"/>
              <a:gd name="connsiteY170" fmla="*/ 2178994 h 2323145"/>
              <a:gd name="connsiteX171" fmla="*/ 4154035 w 11269336"/>
              <a:gd name="connsiteY171" fmla="*/ 2171950 h 2323145"/>
              <a:gd name="connsiteX172" fmla="*/ 4129569 w 11269336"/>
              <a:gd name="connsiteY172" fmla="*/ 2163850 h 2323145"/>
              <a:gd name="connsiteX173" fmla="*/ 4061250 w 11269336"/>
              <a:gd name="connsiteY173" fmla="*/ 2159236 h 2323145"/>
              <a:gd name="connsiteX174" fmla="*/ 3945480 w 11269336"/>
              <a:gd name="connsiteY174" fmla="*/ 2158279 h 2323145"/>
              <a:gd name="connsiteX175" fmla="*/ 3921468 w 11269336"/>
              <a:gd name="connsiteY175" fmla="*/ 2156588 h 2323145"/>
              <a:gd name="connsiteX176" fmla="*/ 3903348 w 11269336"/>
              <a:gd name="connsiteY176" fmla="*/ 2149220 h 2323145"/>
              <a:gd name="connsiteX177" fmla="*/ 3901342 w 11269336"/>
              <a:gd name="connsiteY177" fmla="*/ 2142355 h 2323145"/>
              <a:gd name="connsiteX178" fmla="*/ 3888539 w 11269336"/>
              <a:gd name="connsiteY178" fmla="*/ 2140476 h 2323145"/>
              <a:gd name="connsiteX179" fmla="*/ 3885662 w 11269336"/>
              <a:gd name="connsiteY179" fmla="*/ 2138740 h 2323145"/>
              <a:gd name="connsiteX180" fmla="*/ 3868627 w 11269336"/>
              <a:gd name="connsiteY180" fmla="*/ 2130023 h 2323145"/>
              <a:gd name="connsiteX181" fmla="*/ 3819177 w 11269336"/>
              <a:gd name="connsiteY181" fmla="*/ 2142111 h 2323145"/>
              <a:gd name="connsiteX182" fmla="*/ 3769100 w 11269336"/>
              <a:gd name="connsiteY182" fmla="*/ 2131731 h 2323145"/>
              <a:gd name="connsiteX183" fmla="*/ 3562752 w 11269336"/>
              <a:gd name="connsiteY183" fmla="*/ 2131785 h 2323145"/>
              <a:gd name="connsiteX184" fmla="*/ 3541402 w 11269336"/>
              <a:gd name="connsiteY184" fmla="*/ 2106821 h 2323145"/>
              <a:gd name="connsiteX185" fmla="*/ 3460591 w 11269336"/>
              <a:gd name="connsiteY185" fmla="*/ 2097951 h 2323145"/>
              <a:gd name="connsiteX186" fmla="*/ 3320348 w 11269336"/>
              <a:gd name="connsiteY186" fmla="*/ 2130191 h 2323145"/>
              <a:gd name="connsiteX187" fmla="*/ 3170922 w 11269336"/>
              <a:gd name="connsiteY187" fmla="*/ 2115957 h 2323145"/>
              <a:gd name="connsiteX188" fmla="*/ 3156256 w 11269336"/>
              <a:gd name="connsiteY188" fmla="*/ 2124773 h 2323145"/>
              <a:gd name="connsiteX189" fmla="*/ 3140298 w 11269336"/>
              <a:gd name="connsiteY189" fmla="*/ 2129182 h 2323145"/>
              <a:gd name="connsiteX190" fmla="*/ 3138514 w 11269336"/>
              <a:gd name="connsiteY190" fmla="*/ 2128069 h 2323145"/>
              <a:gd name="connsiteX191" fmla="*/ 3120467 w 11269336"/>
              <a:gd name="connsiteY191" fmla="*/ 2128281 h 2323145"/>
              <a:gd name="connsiteX192" fmla="*/ 3116175 w 11269336"/>
              <a:gd name="connsiteY192" fmla="*/ 2131633 h 2323145"/>
              <a:gd name="connsiteX193" fmla="*/ 3103685 w 11269336"/>
              <a:gd name="connsiteY193" fmla="*/ 2132814 h 2323145"/>
              <a:gd name="connsiteX194" fmla="*/ 3078794 w 11269336"/>
              <a:gd name="connsiteY194" fmla="*/ 2137935 h 2323145"/>
              <a:gd name="connsiteX195" fmla="*/ 3074407 w 11269336"/>
              <a:gd name="connsiteY195" fmla="*/ 2136274 h 2323145"/>
              <a:gd name="connsiteX196" fmla="*/ 3037285 w 11269336"/>
              <a:gd name="connsiteY196" fmla="*/ 2139919 h 2323145"/>
              <a:gd name="connsiteX197" fmla="*/ 3036901 w 11269336"/>
              <a:gd name="connsiteY197" fmla="*/ 2138726 h 2323145"/>
              <a:gd name="connsiteX198" fmla="*/ 3026996 w 11269336"/>
              <a:gd name="connsiteY198" fmla="*/ 2134322 h 2323145"/>
              <a:gd name="connsiteX199" fmla="*/ 3007772 w 11269336"/>
              <a:gd name="connsiteY199" fmla="*/ 2128742 h 2323145"/>
              <a:gd name="connsiteX200" fmla="*/ 2965030 w 11269336"/>
              <a:gd name="connsiteY200" fmla="*/ 2100494 h 2323145"/>
              <a:gd name="connsiteX201" fmla="*/ 2926342 w 11269336"/>
              <a:gd name="connsiteY201" fmla="*/ 2104155 h 2323145"/>
              <a:gd name="connsiteX202" fmla="*/ 2918608 w 11269336"/>
              <a:gd name="connsiteY202" fmla="*/ 2104215 h 2323145"/>
              <a:gd name="connsiteX203" fmla="*/ 2918475 w 11269336"/>
              <a:gd name="connsiteY203" fmla="*/ 2103937 h 2323145"/>
              <a:gd name="connsiteX204" fmla="*/ 2910360 w 11269336"/>
              <a:gd name="connsiteY204" fmla="*/ 2103444 h 2323145"/>
              <a:gd name="connsiteX205" fmla="*/ 2904507 w 11269336"/>
              <a:gd name="connsiteY205" fmla="*/ 2104326 h 2323145"/>
              <a:gd name="connsiteX206" fmla="*/ 2889503 w 11269336"/>
              <a:gd name="connsiteY206" fmla="*/ 2104443 h 2323145"/>
              <a:gd name="connsiteX207" fmla="*/ 2884480 w 11269336"/>
              <a:gd name="connsiteY207" fmla="*/ 2102626 h 2323145"/>
              <a:gd name="connsiteX208" fmla="*/ 2882689 w 11269336"/>
              <a:gd name="connsiteY208" fmla="*/ 2099228 h 2323145"/>
              <a:gd name="connsiteX209" fmla="*/ 2881291 w 11269336"/>
              <a:gd name="connsiteY209" fmla="*/ 2099618 h 2323145"/>
              <a:gd name="connsiteX210" fmla="*/ 2853979 w 11269336"/>
              <a:gd name="connsiteY210" fmla="*/ 2090388 h 2323145"/>
              <a:gd name="connsiteX211" fmla="*/ 2791790 w 11269336"/>
              <a:gd name="connsiteY211" fmla="*/ 2080332 h 2323145"/>
              <a:gd name="connsiteX212" fmla="*/ 2755844 w 11269336"/>
              <a:gd name="connsiteY212" fmla="*/ 2078874 h 2323145"/>
              <a:gd name="connsiteX213" fmla="*/ 2657742 w 11269336"/>
              <a:gd name="connsiteY213" fmla="*/ 2070179 h 2323145"/>
              <a:gd name="connsiteX214" fmla="*/ 2559549 w 11269336"/>
              <a:gd name="connsiteY214" fmla="*/ 2057873 h 2323145"/>
              <a:gd name="connsiteX215" fmla="*/ 2512054 w 11269336"/>
              <a:gd name="connsiteY215" fmla="*/ 2031671 h 2323145"/>
              <a:gd name="connsiteX216" fmla="*/ 2506437 w 11269336"/>
              <a:gd name="connsiteY216" fmla="*/ 2030918 h 2323145"/>
              <a:gd name="connsiteX217" fmla="*/ 2491752 w 11269336"/>
              <a:gd name="connsiteY217" fmla="*/ 2033906 h 2323145"/>
              <a:gd name="connsiteX218" fmla="*/ 2486338 w 11269336"/>
              <a:gd name="connsiteY218" fmla="*/ 2035862 h 2323145"/>
              <a:gd name="connsiteX219" fmla="*/ 2478186 w 11269336"/>
              <a:gd name="connsiteY219" fmla="*/ 2036953 h 2323145"/>
              <a:gd name="connsiteX220" fmla="*/ 2477950 w 11269336"/>
              <a:gd name="connsiteY220" fmla="*/ 2036715 h 2323145"/>
              <a:gd name="connsiteX221" fmla="*/ 2470381 w 11269336"/>
              <a:gd name="connsiteY221" fmla="*/ 2038256 h 2323145"/>
              <a:gd name="connsiteX222" fmla="*/ 2433781 w 11269336"/>
              <a:gd name="connsiteY222" fmla="*/ 2049140 h 2323145"/>
              <a:gd name="connsiteX223" fmla="*/ 2381172 w 11269336"/>
              <a:gd name="connsiteY223" fmla="*/ 2030645 h 2323145"/>
              <a:gd name="connsiteX224" fmla="*/ 2360198 w 11269336"/>
              <a:gd name="connsiteY224" fmla="*/ 2029059 h 2323145"/>
              <a:gd name="connsiteX225" fmla="*/ 2348815 w 11269336"/>
              <a:gd name="connsiteY225" fmla="*/ 2026798 h 2323145"/>
              <a:gd name="connsiteX226" fmla="*/ 2347988 w 11269336"/>
              <a:gd name="connsiteY226" fmla="*/ 2025745 h 2323145"/>
              <a:gd name="connsiteX227" fmla="*/ 2312920 w 11269336"/>
              <a:gd name="connsiteY227" fmla="*/ 2036311 h 2323145"/>
              <a:gd name="connsiteX228" fmla="*/ 2307986 w 11269336"/>
              <a:gd name="connsiteY228" fmla="*/ 2035583 h 2323145"/>
              <a:gd name="connsiteX229" fmla="*/ 2285481 w 11269336"/>
              <a:gd name="connsiteY229" fmla="*/ 2045197 h 2323145"/>
              <a:gd name="connsiteX230" fmla="*/ 2273666 w 11269336"/>
              <a:gd name="connsiteY230" fmla="*/ 2048710 h 2323145"/>
              <a:gd name="connsiteX231" fmla="*/ 2270719 w 11269336"/>
              <a:gd name="connsiteY231" fmla="*/ 2052702 h 2323145"/>
              <a:gd name="connsiteX232" fmla="*/ 2253080 w 11269336"/>
              <a:gd name="connsiteY232" fmla="*/ 2056363 h 2323145"/>
              <a:gd name="connsiteX233" fmla="*/ 2250906 w 11269336"/>
              <a:gd name="connsiteY233" fmla="*/ 2055654 h 2323145"/>
              <a:gd name="connsiteX234" fmla="*/ 2236905 w 11269336"/>
              <a:gd name="connsiteY234" fmla="*/ 2062882 h 2323145"/>
              <a:gd name="connsiteX235" fmla="*/ 2225830 w 11269336"/>
              <a:gd name="connsiteY235" fmla="*/ 2074027 h 2323145"/>
              <a:gd name="connsiteX236" fmla="*/ 2073776 w 11269336"/>
              <a:gd name="connsiteY236" fmla="*/ 2089244 h 2323145"/>
              <a:gd name="connsiteX237" fmla="*/ 1948256 w 11269336"/>
              <a:gd name="connsiteY237" fmla="*/ 2146616 h 2323145"/>
              <a:gd name="connsiteX238" fmla="*/ 1865582 w 11269336"/>
              <a:gd name="connsiteY238" fmla="*/ 2153738 h 2323145"/>
              <a:gd name="connsiteX239" fmla="*/ 1835210 w 11269336"/>
              <a:gd name="connsiteY239" fmla="*/ 2134244 h 2323145"/>
              <a:gd name="connsiteX240" fmla="*/ 1632661 w 11269336"/>
              <a:gd name="connsiteY240" fmla="*/ 2173882 h 2323145"/>
              <a:gd name="connsiteX241" fmla="*/ 1579590 w 11269336"/>
              <a:gd name="connsiteY241" fmla="*/ 2173680 h 2323145"/>
              <a:gd name="connsiteX242" fmla="*/ 1535601 w 11269336"/>
              <a:gd name="connsiteY242" fmla="*/ 2194590 h 2323145"/>
              <a:gd name="connsiteX243" fmla="*/ 1515594 w 11269336"/>
              <a:gd name="connsiteY243" fmla="*/ 2189622 h 2323145"/>
              <a:gd name="connsiteX244" fmla="*/ 1512113 w 11269336"/>
              <a:gd name="connsiteY244" fmla="*/ 2188534 h 2323145"/>
              <a:gd name="connsiteX245" fmla="*/ 1498838 w 11269336"/>
              <a:gd name="connsiteY245" fmla="*/ 2189213 h 2323145"/>
              <a:gd name="connsiteX246" fmla="*/ 1494279 w 11269336"/>
              <a:gd name="connsiteY246" fmla="*/ 2183112 h 2323145"/>
              <a:gd name="connsiteX247" fmla="*/ 1473714 w 11269336"/>
              <a:gd name="connsiteY247" fmla="*/ 2179625 h 2323145"/>
              <a:gd name="connsiteX248" fmla="*/ 1449503 w 11269336"/>
              <a:gd name="connsiteY248" fmla="*/ 2182633 h 2323145"/>
              <a:gd name="connsiteX249" fmla="*/ 1335495 w 11269336"/>
              <a:gd name="connsiteY249" fmla="*/ 2203940 h 2323145"/>
              <a:gd name="connsiteX250" fmla="*/ 1266687 w 11269336"/>
              <a:gd name="connsiteY250" fmla="*/ 2212688 h 2323145"/>
              <a:gd name="connsiteX251" fmla="*/ 1239614 w 11269336"/>
              <a:gd name="connsiteY251" fmla="*/ 2209727 h 2323145"/>
              <a:gd name="connsiteX252" fmla="*/ 1202436 w 11269336"/>
              <a:gd name="connsiteY252" fmla="*/ 2209817 h 2323145"/>
              <a:gd name="connsiteX253" fmla="*/ 1136097 w 11269336"/>
              <a:gd name="connsiteY253" fmla="*/ 2205112 h 2323145"/>
              <a:gd name="connsiteX254" fmla="*/ 1048229 w 11269336"/>
              <a:gd name="connsiteY254" fmla="*/ 2207249 h 2323145"/>
              <a:gd name="connsiteX255" fmla="*/ 988232 w 11269336"/>
              <a:gd name="connsiteY255" fmla="*/ 2235635 h 2323145"/>
              <a:gd name="connsiteX256" fmla="*/ 981959 w 11269336"/>
              <a:gd name="connsiteY256" fmla="*/ 2231607 h 2323145"/>
              <a:gd name="connsiteX257" fmla="*/ 938600 w 11269336"/>
              <a:gd name="connsiteY257" fmla="*/ 2238113 h 2323145"/>
              <a:gd name="connsiteX258" fmla="*/ 791788 w 11269336"/>
              <a:gd name="connsiteY258" fmla="*/ 2293224 h 2323145"/>
              <a:gd name="connsiteX259" fmla="*/ 706914 w 11269336"/>
              <a:gd name="connsiteY259" fmla="*/ 2305046 h 2323145"/>
              <a:gd name="connsiteX260" fmla="*/ 675971 w 11269336"/>
              <a:gd name="connsiteY260" fmla="*/ 2304030 h 2323145"/>
              <a:gd name="connsiteX261" fmla="*/ 624180 w 11269336"/>
              <a:gd name="connsiteY261" fmla="*/ 2302650 h 2323145"/>
              <a:gd name="connsiteX262" fmla="*/ 583453 w 11269336"/>
              <a:gd name="connsiteY262" fmla="*/ 2288788 h 2323145"/>
              <a:gd name="connsiteX263" fmla="*/ 540946 w 11269336"/>
              <a:gd name="connsiteY263" fmla="*/ 2292721 h 2323145"/>
              <a:gd name="connsiteX264" fmla="*/ 533680 w 11269336"/>
              <a:gd name="connsiteY264" fmla="*/ 2310233 h 2323145"/>
              <a:gd name="connsiteX265" fmla="*/ 487366 w 11269336"/>
              <a:gd name="connsiteY265" fmla="*/ 2309053 h 2323145"/>
              <a:gd name="connsiteX266" fmla="*/ 416820 w 11269336"/>
              <a:gd name="connsiteY266" fmla="*/ 2305443 h 2323145"/>
              <a:gd name="connsiteX267" fmla="*/ 376805 w 11269336"/>
              <a:gd name="connsiteY267" fmla="*/ 2307647 h 2323145"/>
              <a:gd name="connsiteX268" fmla="*/ 266777 w 11269336"/>
              <a:gd name="connsiteY268" fmla="*/ 2309012 h 2323145"/>
              <a:gd name="connsiteX269" fmla="*/ 156013 w 11269336"/>
              <a:gd name="connsiteY269" fmla="*/ 2306832 h 2323145"/>
              <a:gd name="connsiteX270" fmla="*/ 87258 w 11269336"/>
              <a:gd name="connsiteY270" fmla="*/ 2285511 h 2323145"/>
              <a:gd name="connsiteX271" fmla="*/ 23798 w 11269336"/>
              <a:gd name="connsiteY271" fmla="*/ 2281822 h 2323145"/>
              <a:gd name="connsiteX272" fmla="*/ 0 w 11269336"/>
              <a:gd name="connsiteY272" fmla="*/ 2285369 h 2323145"/>
              <a:gd name="connsiteX273" fmla="*/ 0 w 11269336"/>
              <a:gd name="connsiteY273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092476 w 11269336"/>
              <a:gd name="connsiteY139" fmla="*/ 2100737 h 2323145"/>
              <a:gd name="connsiteX140" fmla="*/ 5060738 w 11269336"/>
              <a:gd name="connsiteY140" fmla="*/ 208327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460591 w 11269336"/>
              <a:gd name="connsiteY184" fmla="*/ 2097951 h 2323145"/>
              <a:gd name="connsiteX185" fmla="*/ 3320348 w 11269336"/>
              <a:gd name="connsiteY185" fmla="*/ 2130191 h 2323145"/>
              <a:gd name="connsiteX186" fmla="*/ 3170922 w 11269336"/>
              <a:gd name="connsiteY186" fmla="*/ 2115957 h 2323145"/>
              <a:gd name="connsiteX187" fmla="*/ 3156256 w 11269336"/>
              <a:gd name="connsiteY187" fmla="*/ 2124773 h 2323145"/>
              <a:gd name="connsiteX188" fmla="*/ 3140298 w 11269336"/>
              <a:gd name="connsiteY188" fmla="*/ 2129182 h 2323145"/>
              <a:gd name="connsiteX189" fmla="*/ 3138514 w 11269336"/>
              <a:gd name="connsiteY189" fmla="*/ 2128069 h 2323145"/>
              <a:gd name="connsiteX190" fmla="*/ 3120467 w 11269336"/>
              <a:gd name="connsiteY190" fmla="*/ 2128281 h 2323145"/>
              <a:gd name="connsiteX191" fmla="*/ 3116175 w 11269336"/>
              <a:gd name="connsiteY191" fmla="*/ 2131633 h 2323145"/>
              <a:gd name="connsiteX192" fmla="*/ 3103685 w 11269336"/>
              <a:gd name="connsiteY192" fmla="*/ 2132814 h 2323145"/>
              <a:gd name="connsiteX193" fmla="*/ 3078794 w 11269336"/>
              <a:gd name="connsiteY193" fmla="*/ 2137935 h 2323145"/>
              <a:gd name="connsiteX194" fmla="*/ 3074407 w 11269336"/>
              <a:gd name="connsiteY194" fmla="*/ 2136274 h 2323145"/>
              <a:gd name="connsiteX195" fmla="*/ 3037285 w 11269336"/>
              <a:gd name="connsiteY195" fmla="*/ 2139919 h 2323145"/>
              <a:gd name="connsiteX196" fmla="*/ 3036901 w 11269336"/>
              <a:gd name="connsiteY196" fmla="*/ 2138726 h 2323145"/>
              <a:gd name="connsiteX197" fmla="*/ 3026996 w 11269336"/>
              <a:gd name="connsiteY197" fmla="*/ 2134322 h 2323145"/>
              <a:gd name="connsiteX198" fmla="*/ 3007772 w 11269336"/>
              <a:gd name="connsiteY198" fmla="*/ 2128742 h 2323145"/>
              <a:gd name="connsiteX199" fmla="*/ 2965030 w 11269336"/>
              <a:gd name="connsiteY199" fmla="*/ 2100494 h 2323145"/>
              <a:gd name="connsiteX200" fmla="*/ 2926342 w 11269336"/>
              <a:gd name="connsiteY200" fmla="*/ 2104155 h 2323145"/>
              <a:gd name="connsiteX201" fmla="*/ 2918608 w 11269336"/>
              <a:gd name="connsiteY201" fmla="*/ 2104215 h 2323145"/>
              <a:gd name="connsiteX202" fmla="*/ 2918475 w 11269336"/>
              <a:gd name="connsiteY202" fmla="*/ 2103937 h 2323145"/>
              <a:gd name="connsiteX203" fmla="*/ 2910360 w 11269336"/>
              <a:gd name="connsiteY203" fmla="*/ 2103444 h 2323145"/>
              <a:gd name="connsiteX204" fmla="*/ 2904507 w 11269336"/>
              <a:gd name="connsiteY204" fmla="*/ 2104326 h 2323145"/>
              <a:gd name="connsiteX205" fmla="*/ 2889503 w 11269336"/>
              <a:gd name="connsiteY205" fmla="*/ 2104443 h 2323145"/>
              <a:gd name="connsiteX206" fmla="*/ 2884480 w 11269336"/>
              <a:gd name="connsiteY206" fmla="*/ 2102626 h 2323145"/>
              <a:gd name="connsiteX207" fmla="*/ 2882689 w 11269336"/>
              <a:gd name="connsiteY207" fmla="*/ 2099228 h 2323145"/>
              <a:gd name="connsiteX208" fmla="*/ 2881291 w 11269336"/>
              <a:gd name="connsiteY208" fmla="*/ 2099618 h 2323145"/>
              <a:gd name="connsiteX209" fmla="*/ 2853979 w 11269336"/>
              <a:gd name="connsiteY209" fmla="*/ 2090388 h 2323145"/>
              <a:gd name="connsiteX210" fmla="*/ 2791790 w 11269336"/>
              <a:gd name="connsiteY210" fmla="*/ 2080332 h 2323145"/>
              <a:gd name="connsiteX211" fmla="*/ 2755844 w 11269336"/>
              <a:gd name="connsiteY211" fmla="*/ 2078874 h 2323145"/>
              <a:gd name="connsiteX212" fmla="*/ 2657742 w 11269336"/>
              <a:gd name="connsiteY212" fmla="*/ 2070179 h 2323145"/>
              <a:gd name="connsiteX213" fmla="*/ 2559549 w 11269336"/>
              <a:gd name="connsiteY213" fmla="*/ 2057873 h 2323145"/>
              <a:gd name="connsiteX214" fmla="*/ 2512054 w 11269336"/>
              <a:gd name="connsiteY214" fmla="*/ 2031671 h 2323145"/>
              <a:gd name="connsiteX215" fmla="*/ 2506437 w 11269336"/>
              <a:gd name="connsiteY215" fmla="*/ 2030918 h 2323145"/>
              <a:gd name="connsiteX216" fmla="*/ 2491752 w 11269336"/>
              <a:gd name="connsiteY216" fmla="*/ 2033906 h 2323145"/>
              <a:gd name="connsiteX217" fmla="*/ 2486338 w 11269336"/>
              <a:gd name="connsiteY217" fmla="*/ 2035862 h 2323145"/>
              <a:gd name="connsiteX218" fmla="*/ 2478186 w 11269336"/>
              <a:gd name="connsiteY218" fmla="*/ 2036953 h 2323145"/>
              <a:gd name="connsiteX219" fmla="*/ 2477950 w 11269336"/>
              <a:gd name="connsiteY219" fmla="*/ 2036715 h 2323145"/>
              <a:gd name="connsiteX220" fmla="*/ 2470381 w 11269336"/>
              <a:gd name="connsiteY220" fmla="*/ 2038256 h 2323145"/>
              <a:gd name="connsiteX221" fmla="*/ 2433781 w 11269336"/>
              <a:gd name="connsiteY221" fmla="*/ 2049140 h 2323145"/>
              <a:gd name="connsiteX222" fmla="*/ 2381172 w 11269336"/>
              <a:gd name="connsiteY222" fmla="*/ 2030645 h 2323145"/>
              <a:gd name="connsiteX223" fmla="*/ 2360198 w 11269336"/>
              <a:gd name="connsiteY223" fmla="*/ 2029059 h 2323145"/>
              <a:gd name="connsiteX224" fmla="*/ 2348815 w 11269336"/>
              <a:gd name="connsiteY224" fmla="*/ 2026798 h 2323145"/>
              <a:gd name="connsiteX225" fmla="*/ 2347988 w 11269336"/>
              <a:gd name="connsiteY225" fmla="*/ 2025745 h 2323145"/>
              <a:gd name="connsiteX226" fmla="*/ 2312920 w 11269336"/>
              <a:gd name="connsiteY226" fmla="*/ 2036311 h 2323145"/>
              <a:gd name="connsiteX227" fmla="*/ 2307986 w 11269336"/>
              <a:gd name="connsiteY227" fmla="*/ 2035583 h 2323145"/>
              <a:gd name="connsiteX228" fmla="*/ 2285481 w 11269336"/>
              <a:gd name="connsiteY228" fmla="*/ 2045197 h 2323145"/>
              <a:gd name="connsiteX229" fmla="*/ 2273666 w 11269336"/>
              <a:gd name="connsiteY229" fmla="*/ 2048710 h 2323145"/>
              <a:gd name="connsiteX230" fmla="*/ 2270719 w 11269336"/>
              <a:gd name="connsiteY230" fmla="*/ 2052702 h 2323145"/>
              <a:gd name="connsiteX231" fmla="*/ 2253080 w 11269336"/>
              <a:gd name="connsiteY231" fmla="*/ 2056363 h 2323145"/>
              <a:gd name="connsiteX232" fmla="*/ 2250906 w 11269336"/>
              <a:gd name="connsiteY232" fmla="*/ 2055654 h 2323145"/>
              <a:gd name="connsiteX233" fmla="*/ 2236905 w 11269336"/>
              <a:gd name="connsiteY233" fmla="*/ 2062882 h 2323145"/>
              <a:gd name="connsiteX234" fmla="*/ 2225830 w 11269336"/>
              <a:gd name="connsiteY234" fmla="*/ 2074027 h 2323145"/>
              <a:gd name="connsiteX235" fmla="*/ 2073776 w 11269336"/>
              <a:gd name="connsiteY235" fmla="*/ 2089244 h 2323145"/>
              <a:gd name="connsiteX236" fmla="*/ 1948256 w 11269336"/>
              <a:gd name="connsiteY236" fmla="*/ 2146616 h 2323145"/>
              <a:gd name="connsiteX237" fmla="*/ 1865582 w 11269336"/>
              <a:gd name="connsiteY237" fmla="*/ 2153738 h 2323145"/>
              <a:gd name="connsiteX238" fmla="*/ 1835210 w 11269336"/>
              <a:gd name="connsiteY238" fmla="*/ 2134244 h 2323145"/>
              <a:gd name="connsiteX239" fmla="*/ 1632661 w 11269336"/>
              <a:gd name="connsiteY239" fmla="*/ 2173882 h 2323145"/>
              <a:gd name="connsiteX240" fmla="*/ 1579590 w 11269336"/>
              <a:gd name="connsiteY240" fmla="*/ 2173680 h 2323145"/>
              <a:gd name="connsiteX241" fmla="*/ 1535601 w 11269336"/>
              <a:gd name="connsiteY241" fmla="*/ 2194590 h 2323145"/>
              <a:gd name="connsiteX242" fmla="*/ 1515594 w 11269336"/>
              <a:gd name="connsiteY242" fmla="*/ 2189622 h 2323145"/>
              <a:gd name="connsiteX243" fmla="*/ 1512113 w 11269336"/>
              <a:gd name="connsiteY243" fmla="*/ 2188534 h 2323145"/>
              <a:gd name="connsiteX244" fmla="*/ 1498838 w 11269336"/>
              <a:gd name="connsiteY244" fmla="*/ 2189213 h 2323145"/>
              <a:gd name="connsiteX245" fmla="*/ 1494279 w 11269336"/>
              <a:gd name="connsiteY245" fmla="*/ 2183112 h 2323145"/>
              <a:gd name="connsiteX246" fmla="*/ 1473714 w 11269336"/>
              <a:gd name="connsiteY246" fmla="*/ 2179625 h 2323145"/>
              <a:gd name="connsiteX247" fmla="*/ 1449503 w 11269336"/>
              <a:gd name="connsiteY247" fmla="*/ 2182633 h 2323145"/>
              <a:gd name="connsiteX248" fmla="*/ 1335495 w 11269336"/>
              <a:gd name="connsiteY248" fmla="*/ 2203940 h 2323145"/>
              <a:gd name="connsiteX249" fmla="*/ 1266687 w 11269336"/>
              <a:gd name="connsiteY249" fmla="*/ 2212688 h 2323145"/>
              <a:gd name="connsiteX250" fmla="*/ 1239614 w 11269336"/>
              <a:gd name="connsiteY250" fmla="*/ 2209727 h 2323145"/>
              <a:gd name="connsiteX251" fmla="*/ 1202436 w 11269336"/>
              <a:gd name="connsiteY251" fmla="*/ 2209817 h 2323145"/>
              <a:gd name="connsiteX252" fmla="*/ 1136097 w 11269336"/>
              <a:gd name="connsiteY252" fmla="*/ 2205112 h 2323145"/>
              <a:gd name="connsiteX253" fmla="*/ 1048229 w 11269336"/>
              <a:gd name="connsiteY253" fmla="*/ 2207249 h 2323145"/>
              <a:gd name="connsiteX254" fmla="*/ 988232 w 11269336"/>
              <a:gd name="connsiteY254" fmla="*/ 2235635 h 2323145"/>
              <a:gd name="connsiteX255" fmla="*/ 981959 w 11269336"/>
              <a:gd name="connsiteY255" fmla="*/ 2231607 h 2323145"/>
              <a:gd name="connsiteX256" fmla="*/ 938600 w 11269336"/>
              <a:gd name="connsiteY256" fmla="*/ 2238113 h 2323145"/>
              <a:gd name="connsiteX257" fmla="*/ 791788 w 11269336"/>
              <a:gd name="connsiteY257" fmla="*/ 2293224 h 2323145"/>
              <a:gd name="connsiteX258" fmla="*/ 706914 w 11269336"/>
              <a:gd name="connsiteY258" fmla="*/ 2305046 h 2323145"/>
              <a:gd name="connsiteX259" fmla="*/ 675971 w 11269336"/>
              <a:gd name="connsiteY259" fmla="*/ 2304030 h 2323145"/>
              <a:gd name="connsiteX260" fmla="*/ 624180 w 11269336"/>
              <a:gd name="connsiteY260" fmla="*/ 2302650 h 2323145"/>
              <a:gd name="connsiteX261" fmla="*/ 583453 w 11269336"/>
              <a:gd name="connsiteY261" fmla="*/ 2288788 h 2323145"/>
              <a:gd name="connsiteX262" fmla="*/ 540946 w 11269336"/>
              <a:gd name="connsiteY262" fmla="*/ 2292721 h 2323145"/>
              <a:gd name="connsiteX263" fmla="*/ 533680 w 11269336"/>
              <a:gd name="connsiteY263" fmla="*/ 2310233 h 2323145"/>
              <a:gd name="connsiteX264" fmla="*/ 487366 w 11269336"/>
              <a:gd name="connsiteY264" fmla="*/ 2309053 h 2323145"/>
              <a:gd name="connsiteX265" fmla="*/ 416820 w 11269336"/>
              <a:gd name="connsiteY265" fmla="*/ 2305443 h 2323145"/>
              <a:gd name="connsiteX266" fmla="*/ 376805 w 11269336"/>
              <a:gd name="connsiteY266" fmla="*/ 2307647 h 2323145"/>
              <a:gd name="connsiteX267" fmla="*/ 266777 w 11269336"/>
              <a:gd name="connsiteY267" fmla="*/ 2309012 h 2323145"/>
              <a:gd name="connsiteX268" fmla="*/ 156013 w 11269336"/>
              <a:gd name="connsiteY268" fmla="*/ 2306832 h 2323145"/>
              <a:gd name="connsiteX269" fmla="*/ 87258 w 11269336"/>
              <a:gd name="connsiteY269" fmla="*/ 2285511 h 2323145"/>
              <a:gd name="connsiteX270" fmla="*/ 23798 w 11269336"/>
              <a:gd name="connsiteY270" fmla="*/ 2281822 h 2323145"/>
              <a:gd name="connsiteX271" fmla="*/ 0 w 11269336"/>
              <a:gd name="connsiteY271" fmla="*/ 2285369 h 2323145"/>
              <a:gd name="connsiteX272" fmla="*/ 0 w 11269336"/>
              <a:gd name="connsiteY27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159151 w 11269336"/>
              <a:gd name="connsiteY139" fmla="*/ 2029640 h 2323145"/>
              <a:gd name="connsiteX140" fmla="*/ 5060738 w 11269336"/>
              <a:gd name="connsiteY140" fmla="*/ 208327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460591 w 11269336"/>
              <a:gd name="connsiteY184" fmla="*/ 2097951 h 2323145"/>
              <a:gd name="connsiteX185" fmla="*/ 3320348 w 11269336"/>
              <a:gd name="connsiteY185" fmla="*/ 2130191 h 2323145"/>
              <a:gd name="connsiteX186" fmla="*/ 3170922 w 11269336"/>
              <a:gd name="connsiteY186" fmla="*/ 2115957 h 2323145"/>
              <a:gd name="connsiteX187" fmla="*/ 3156256 w 11269336"/>
              <a:gd name="connsiteY187" fmla="*/ 2124773 h 2323145"/>
              <a:gd name="connsiteX188" fmla="*/ 3140298 w 11269336"/>
              <a:gd name="connsiteY188" fmla="*/ 2129182 h 2323145"/>
              <a:gd name="connsiteX189" fmla="*/ 3138514 w 11269336"/>
              <a:gd name="connsiteY189" fmla="*/ 2128069 h 2323145"/>
              <a:gd name="connsiteX190" fmla="*/ 3120467 w 11269336"/>
              <a:gd name="connsiteY190" fmla="*/ 2128281 h 2323145"/>
              <a:gd name="connsiteX191" fmla="*/ 3116175 w 11269336"/>
              <a:gd name="connsiteY191" fmla="*/ 2131633 h 2323145"/>
              <a:gd name="connsiteX192" fmla="*/ 3103685 w 11269336"/>
              <a:gd name="connsiteY192" fmla="*/ 2132814 h 2323145"/>
              <a:gd name="connsiteX193" fmla="*/ 3078794 w 11269336"/>
              <a:gd name="connsiteY193" fmla="*/ 2137935 h 2323145"/>
              <a:gd name="connsiteX194" fmla="*/ 3074407 w 11269336"/>
              <a:gd name="connsiteY194" fmla="*/ 2136274 h 2323145"/>
              <a:gd name="connsiteX195" fmla="*/ 3037285 w 11269336"/>
              <a:gd name="connsiteY195" fmla="*/ 2139919 h 2323145"/>
              <a:gd name="connsiteX196" fmla="*/ 3036901 w 11269336"/>
              <a:gd name="connsiteY196" fmla="*/ 2138726 h 2323145"/>
              <a:gd name="connsiteX197" fmla="*/ 3026996 w 11269336"/>
              <a:gd name="connsiteY197" fmla="*/ 2134322 h 2323145"/>
              <a:gd name="connsiteX198" fmla="*/ 3007772 w 11269336"/>
              <a:gd name="connsiteY198" fmla="*/ 2128742 h 2323145"/>
              <a:gd name="connsiteX199" fmla="*/ 2965030 w 11269336"/>
              <a:gd name="connsiteY199" fmla="*/ 2100494 h 2323145"/>
              <a:gd name="connsiteX200" fmla="*/ 2926342 w 11269336"/>
              <a:gd name="connsiteY200" fmla="*/ 2104155 h 2323145"/>
              <a:gd name="connsiteX201" fmla="*/ 2918608 w 11269336"/>
              <a:gd name="connsiteY201" fmla="*/ 2104215 h 2323145"/>
              <a:gd name="connsiteX202" fmla="*/ 2918475 w 11269336"/>
              <a:gd name="connsiteY202" fmla="*/ 2103937 h 2323145"/>
              <a:gd name="connsiteX203" fmla="*/ 2910360 w 11269336"/>
              <a:gd name="connsiteY203" fmla="*/ 2103444 h 2323145"/>
              <a:gd name="connsiteX204" fmla="*/ 2904507 w 11269336"/>
              <a:gd name="connsiteY204" fmla="*/ 2104326 h 2323145"/>
              <a:gd name="connsiteX205" fmla="*/ 2889503 w 11269336"/>
              <a:gd name="connsiteY205" fmla="*/ 2104443 h 2323145"/>
              <a:gd name="connsiteX206" fmla="*/ 2884480 w 11269336"/>
              <a:gd name="connsiteY206" fmla="*/ 2102626 h 2323145"/>
              <a:gd name="connsiteX207" fmla="*/ 2882689 w 11269336"/>
              <a:gd name="connsiteY207" fmla="*/ 2099228 h 2323145"/>
              <a:gd name="connsiteX208" fmla="*/ 2881291 w 11269336"/>
              <a:gd name="connsiteY208" fmla="*/ 2099618 h 2323145"/>
              <a:gd name="connsiteX209" fmla="*/ 2853979 w 11269336"/>
              <a:gd name="connsiteY209" fmla="*/ 2090388 h 2323145"/>
              <a:gd name="connsiteX210" fmla="*/ 2791790 w 11269336"/>
              <a:gd name="connsiteY210" fmla="*/ 2080332 h 2323145"/>
              <a:gd name="connsiteX211" fmla="*/ 2755844 w 11269336"/>
              <a:gd name="connsiteY211" fmla="*/ 2078874 h 2323145"/>
              <a:gd name="connsiteX212" fmla="*/ 2657742 w 11269336"/>
              <a:gd name="connsiteY212" fmla="*/ 2070179 h 2323145"/>
              <a:gd name="connsiteX213" fmla="*/ 2559549 w 11269336"/>
              <a:gd name="connsiteY213" fmla="*/ 2057873 h 2323145"/>
              <a:gd name="connsiteX214" fmla="*/ 2512054 w 11269336"/>
              <a:gd name="connsiteY214" fmla="*/ 2031671 h 2323145"/>
              <a:gd name="connsiteX215" fmla="*/ 2506437 w 11269336"/>
              <a:gd name="connsiteY215" fmla="*/ 2030918 h 2323145"/>
              <a:gd name="connsiteX216" fmla="*/ 2491752 w 11269336"/>
              <a:gd name="connsiteY216" fmla="*/ 2033906 h 2323145"/>
              <a:gd name="connsiteX217" fmla="*/ 2486338 w 11269336"/>
              <a:gd name="connsiteY217" fmla="*/ 2035862 h 2323145"/>
              <a:gd name="connsiteX218" fmla="*/ 2478186 w 11269336"/>
              <a:gd name="connsiteY218" fmla="*/ 2036953 h 2323145"/>
              <a:gd name="connsiteX219" fmla="*/ 2477950 w 11269336"/>
              <a:gd name="connsiteY219" fmla="*/ 2036715 h 2323145"/>
              <a:gd name="connsiteX220" fmla="*/ 2470381 w 11269336"/>
              <a:gd name="connsiteY220" fmla="*/ 2038256 h 2323145"/>
              <a:gd name="connsiteX221" fmla="*/ 2433781 w 11269336"/>
              <a:gd name="connsiteY221" fmla="*/ 2049140 h 2323145"/>
              <a:gd name="connsiteX222" fmla="*/ 2381172 w 11269336"/>
              <a:gd name="connsiteY222" fmla="*/ 2030645 h 2323145"/>
              <a:gd name="connsiteX223" fmla="*/ 2360198 w 11269336"/>
              <a:gd name="connsiteY223" fmla="*/ 2029059 h 2323145"/>
              <a:gd name="connsiteX224" fmla="*/ 2348815 w 11269336"/>
              <a:gd name="connsiteY224" fmla="*/ 2026798 h 2323145"/>
              <a:gd name="connsiteX225" fmla="*/ 2347988 w 11269336"/>
              <a:gd name="connsiteY225" fmla="*/ 2025745 h 2323145"/>
              <a:gd name="connsiteX226" fmla="*/ 2312920 w 11269336"/>
              <a:gd name="connsiteY226" fmla="*/ 2036311 h 2323145"/>
              <a:gd name="connsiteX227" fmla="*/ 2307986 w 11269336"/>
              <a:gd name="connsiteY227" fmla="*/ 2035583 h 2323145"/>
              <a:gd name="connsiteX228" fmla="*/ 2285481 w 11269336"/>
              <a:gd name="connsiteY228" fmla="*/ 2045197 h 2323145"/>
              <a:gd name="connsiteX229" fmla="*/ 2273666 w 11269336"/>
              <a:gd name="connsiteY229" fmla="*/ 2048710 h 2323145"/>
              <a:gd name="connsiteX230" fmla="*/ 2270719 w 11269336"/>
              <a:gd name="connsiteY230" fmla="*/ 2052702 h 2323145"/>
              <a:gd name="connsiteX231" fmla="*/ 2253080 w 11269336"/>
              <a:gd name="connsiteY231" fmla="*/ 2056363 h 2323145"/>
              <a:gd name="connsiteX232" fmla="*/ 2250906 w 11269336"/>
              <a:gd name="connsiteY232" fmla="*/ 2055654 h 2323145"/>
              <a:gd name="connsiteX233" fmla="*/ 2236905 w 11269336"/>
              <a:gd name="connsiteY233" fmla="*/ 2062882 h 2323145"/>
              <a:gd name="connsiteX234" fmla="*/ 2225830 w 11269336"/>
              <a:gd name="connsiteY234" fmla="*/ 2074027 h 2323145"/>
              <a:gd name="connsiteX235" fmla="*/ 2073776 w 11269336"/>
              <a:gd name="connsiteY235" fmla="*/ 2089244 h 2323145"/>
              <a:gd name="connsiteX236" fmla="*/ 1948256 w 11269336"/>
              <a:gd name="connsiteY236" fmla="*/ 2146616 h 2323145"/>
              <a:gd name="connsiteX237" fmla="*/ 1865582 w 11269336"/>
              <a:gd name="connsiteY237" fmla="*/ 2153738 h 2323145"/>
              <a:gd name="connsiteX238" fmla="*/ 1835210 w 11269336"/>
              <a:gd name="connsiteY238" fmla="*/ 2134244 h 2323145"/>
              <a:gd name="connsiteX239" fmla="*/ 1632661 w 11269336"/>
              <a:gd name="connsiteY239" fmla="*/ 2173882 h 2323145"/>
              <a:gd name="connsiteX240" fmla="*/ 1579590 w 11269336"/>
              <a:gd name="connsiteY240" fmla="*/ 2173680 h 2323145"/>
              <a:gd name="connsiteX241" fmla="*/ 1535601 w 11269336"/>
              <a:gd name="connsiteY241" fmla="*/ 2194590 h 2323145"/>
              <a:gd name="connsiteX242" fmla="*/ 1515594 w 11269336"/>
              <a:gd name="connsiteY242" fmla="*/ 2189622 h 2323145"/>
              <a:gd name="connsiteX243" fmla="*/ 1512113 w 11269336"/>
              <a:gd name="connsiteY243" fmla="*/ 2188534 h 2323145"/>
              <a:gd name="connsiteX244" fmla="*/ 1498838 w 11269336"/>
              <a:gd name="connsiteY244" fmla="*/ 2189213 h 2323145"/>
              <a:gd name="connsiteX245" fmla="*/ 1494279 w 11269336"/>
              <a:gd name="connsiteY245" fmla="*/ 2183112 h 2323145"/>
              <a:gd name="connsiteX246" fmla="*/ 1473714 w 11269336"/>
              <a:gd name="connsiteY246" fmla="*/ 2179625 h 2323145"/>
              <a:gd name="connsiteX247" fmla="*/ 1449503 w 11269336"/>
              <a:gd name="connsiteY247" fmla="*/ 2182633 h 2323145"/>
              <a:gd name="connsiteX248" fmla="*/ 1335495 w 11269336"/>
              <a:gd name="connsiteY248" fmla="*/ 2203940 h 2323145"/>
              <a:gd name="connsiteX249" fmla="*/ 1266687 w 11269336"/>
              <a:gd name="connsiteY249" fmla="*/ 2212688 h 2323145"/>
              <a:gd name="connsiteX250" fmla="*/ 1239614 w 11269336"/>
              <a:gd name="connsiteY250" fmla="*/ 2209727 h 2323145"/>
              <a:gd name="connsiteX251" fmla="*/ 1202436 w 11269336"/>
              <a:gd name="connsiteY251" fmla="*/ 2209817 h 2323145"/>
              <a:gd name="connsiteX252" fmla="*/ 1136097 w 11269336"/>
              <a:gd name="connsiteY252" fmla="*/ 2205112 h 2323145"/>
              <a:gd name="connsiteX253" fmla="*/ 1048229 w 11269336"/>
              <a:gd name="connsiteY253" fmla="*/ 2207249 h 2323145"/>
              <a:gd name="connsiteX254" fmla="*/ 988232 w 11269336"/>
              <a:gd name="connsiteY254" fmla="*/ 2235635 h 2323145"/>
              <a:gd name="connsiteX255" fmla="*/ 981959 w 11269336"/>
              <a:gd name="connsiteY255" fmla="*/ 2231607 h 2323145"/>
              <a:gd name="connsiteX256" fmla="*/ 938600 w 11269336"/>
              <a:gd name="connsiteY256" fmla="*/ 2238113 h 2323145"/>
              <a:gd name="connsiteX257" fmla="*/ 791788 w 11269336"/>
              <a:gd name="connsiteY257" fmla="*/ 2293224 h 2323145"/>
              <a:gd name="connsiteX258" fmla="*/ 706914 w 11269336"/>
              <a:gd name="connsiteY258" fmla="*/ 2305046 h 2323145"/>
              <a:gd name="connsiteX259" fmla="*/ 675971 w 11269336"/>
              <a:gd name="connsiteY259" fmla="*/ 2304030 h 2323145"/>
              <a:gd name="connsiteX260" fmla="*/ 624180 w 11269336"/>
              <a:gd name="connsiteY260" fmla="*/ 2302650 h 2323145"/>
              <a:gd name="connsiteX261" fmla="*/ 583453 w 11269336"/>
              <a:gd name="connsiteY261" fmla="*/ 2288788 h 2323145"/>
              <a:gd name="connsiteX262" fmla="*/ 540946 w 11269336"/>
              <a:gd name="connsiteY262" fmla="*/ 2292721 h 2323145"/>
              <a:gd name="connsiteX263" fmla="*/ 533680 w 11269336"/>
              <a:gd name="connsiteY263" fmla="*/ 2310233 h 2323145"/>
              <a:gd name="connsiteX264" fmla="*/ 487366 w 11269336"/>
              <a:gd name="connsiteY264" fmla="*/ 2309053 h 2323145"/>
              <a:gd name="connsiteX265" fmla="*/ 416820 w 11269336"/>
              <a:gd name="connsiteY265" fmla="*/ 2305443 h 2323145"/>
              <a:gd name="connsiteX266" fmla="*/ 376805 w 11269336"/>
              <a:gd name="connsiteY266" fmla="*/ 2307647 h 2323145"/>
              <a:gd name="connsiteX267" fmla="*/ 266777 w 11269336"/>
              <a:gd name="connsiteY267" fmla="*/ 2309012 h 2323145"/>
              <a:gd name="connsiteX268" fmla="*/ 156013 w 11269336"/>
              <a:gd name="connsiteY268" fmla="*/ 2306832 h 2323145"/>
              <a:gd name="connsiteX269" fmla="*/ 87258 w 11269336"/>
              <a:gd name="connsiteY269" fmla="*/ 2285511 h 2323145"/>
              <a:gd name="connsiteX270" fmla="*/ 23798 w 11269336"/>
              <a:gd name="connsiteY270" fmla="*/ 2281822 h 2323145"/>
              <a:gd name="connsiteX271" fmla="*/ 0 w 11269336"/>
              <a:gd name="connsiteY271" fmla="*/ 2285369 h 2323145"/>
              <a:gd name="connsiteX272" fmla="*/ 0 w 11269336"/>
              <a:gd name="connsiteY27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159151 w 11269336"/>
              <a:gd name="connsiteY139" fmla="*/ 2029640 h 2323145"/>
              <a:gd name="connsiteX140" fmla="*/ 5041688 w 11269336"/>
              <a:gd name="connsiteY140" fmla="*/ 202233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460591 w 11269336"/>
              <a:gd name="connsiteY184" fmla="*/ 2097951 h 2323145"/>
              <a:gd name="connsiteX185" fmla="*/ 3320348 w 11269336"/>
              <a:gd name="connsiteY185" fmla="*/ 2130191 h 2323145"/>
              <a:gd name="connsiteX186" fmla="*/ 3170922 w 11269336"/>
              <a:gd name="connsiteY186" fmla="*/ 2115957 h 2323145"/>
              <a:gd name="connsiteX187" fmla="*/ 3156256 w 11269336"/>
              <a:gd name="connsiteY187" fmla="*/ 2124773 h 2323145"/>
              <a:gd name="connsiteX188" fmla="*/ 3140298 w 11269336"/>
              <a:gd name="connsiteY188" fmla="*/ 2129182 h 2323145"/>
              <a:gd name="connsiteX189" fmla="*/ 3138514 w 11269336"/>
              <a:gd name="connsiteY189" fmla="*/ 2128069 h 2323145"/>
              <a:gd name="connsiteX190" fmla="*/ 3120467 w 11269336"/>
              <a:gd name="connsiteY190" fmla="*/ 2128281 h 2323145"/>
              <a:gd name="connsiteX191" fmla="*/ 3116175 w 11269336"/>
              <a:gd name="connsiteY191" fmla="*/ 2131633 h 2323145"/>
              <a:gd name="connsiteX192" fmla="*/ 3103685 w 11269336"/>
              <a:gd name="connsiteY192" fmla="*/ 2132814 h 2323145"/>
              <a:gd name="connsiteX193" fmla="*/ 3078794 w 11269336"/>
              <a:gd name="connsiteY193" fmla="*/ 2137935 h 2323145"/>
              <a:gd name="connsiteX194" fmla="*/ 3074407 w 11269336"/>
              <a:gd name="connsiteY194" fmla="*/ 2136274 h 2323145"/>
              <a:gd name="connsiteX195" fmla="*/ 3037285 w 11269336"/>
              <a:gd name="connsiteY195" fmla="*/ 2139919 h 2323145"/>
              <a:gd name="connsiteX196" fmla="*/ 3036901 w 11269336"/>
              <a:gd name="connsiteY196" fmla="*/ 2138726 h 2323145"/>
              <a:gd name="connsiteX197" fmla="*/ 3026996 w 11269336"/>
              <a:gd name="connsiteY197" fmla="*/ 2134322 h 2323145"/>
              <a:gd name="connsiteX198" fmla="*/ 3007772 w 11269336"/>
              <a:gd name="connsiteY198" fmla="*/ 2128742 h 2323145"/>
              <a:gd name="connsiteX199" fmla="*/ 2965030 w 11269336"/>
              <a:gd name="connsiteY199" fmla="*/ 2100494 h 2323145"/>
              <a:gd name="connsiteX200" fmla="*/ 2926342 w 11269336"/>
              <a:gd name="connsiteY200" fmla="*/ 2104155 h 2323145"/>
              <a:gd name="connsiteX201" fmla="*/ 2918608 w 11269336"/>
              <a:gd name="connsiteY201" fmla="*/ 2104215 h 2323145"/>
              <a:gd name="connsiteX202" fmla="*/ 2918475 w 11269336"/>
              <a:gd name="connsiteY202" fmla="*/ 2103937 h 2323145"/>
              <a:gd name="connsiteX203" fmla="*/ 2910360 w 11269336"/>
              <a:gd name="connsiteY203" fmla="*/ 2103444 h 2323145"/>
              <a:gd name="connsiteX204" fmla="*/ 2904507 w 11269336"/>
              <a:gd name="connsiteY204" fmla="*/ 2104326 h 2323145"/>
              <a:gd name="connsiteX205" fmla="*/ 2889503 w 11269336"/>
              <a:gd name="connsiteY205" fmla="*/ 2104443 h 2323145"/>
              <a:gd name="connsiteX206" fmla="*/ 2884480 w 11269336"/>
              <a:gd name="connsiteY206" fmla="*/ 2102626 h 2323145"/>
              <a:gd name="connsiteX207" fmla="*/ 2882689 w 11269336"/>
              <a:gd name="connsiteY207" fmla="*/ 2099228 h 2323145"/>
              <a:gd name="connsiteX208" fmla="*/ 2881291 w 11269336"/>
              <a:gd name="connsiteY208" fmla="*/ 2099618 h 2323145"/>
              <a:gd name="connsiteX209" fmla="*/ 2853979 w 11269336"/>
              <a:gd name="connsiteY209" fmla="*/ 2090388 h 2323145"/>
              <a:gd name="connsiteX210" fmla="*/ 2791790 w 11269336"/>
              <a:gd name="connsiteY210" fmla="*/ 2080332 h 2323145"/>
              <a:gd name="connsiteX211" fmla="*/ 2755844 w 11269336"/>
              <a:gd name="connsiteY211" fmla="*/ 2078874 h 2323145"/>
              <a:gd name="connsiteX212" fmla="*/ 2657742 w 11269336"/>
              <a:gd name="connsiteY212" fmla="*/ 2070179 h 2323145"/>
              <a:gd name="connsiteX213" fmla="*/ 2559549 w 11269336"/>
              <a:gd name="connsiteY213" fmla="*/ 2057873 h 2323145"/>
              <a:gd name="connsiteX214" fmla="*/ 2512054 w 11269336"/>
              <a:gd name="connsiteY214" fmla="*/ 2031671 h 2323145"/>
              <a:gd name="connsiteX215" fmla="*/ 2506437 w 11269336"/>
              <a:gd name="connsiteY215" fmla="*/ 2030918 h 2323145"/>
              <a:gd name="connsiteX216" fmla="*/ 2491752 w 11269336"/>
              <a:gd name="connsiteY216" fmla="*/ 2033906 h 2323145"/>
              <a:gd name="connsiteX217" fmla="*/ 2486338 w 11269336"/>
              <a:gd name="connsiteY217" fmla="*/ 2035862 h 2323145"/>
              <a:gd name="connsiteX218" fmla="*/ 2478186 w 11269336"/>
              <a:gd name="connsiteY218" fmla="*/ 2036953 h 2323145"/>
              <a:gd name="connsiteX219" fmla="*/ 2477950 w 11269336"/>
              <a:gd name="connsiteY219" fmla="*/ 2036715 h 2323145"/>
              <a:gd name="connsiteX220" fmla="*/ 2470381 w 11269336"/>
              <a:gd name="connsiteY220" fmla="*/ 2038256 h 2323145"/>
              <a:gd name="connsiteX221" fmla="*/ 2433781 w 11269336"/>
              <a:gd name="connsiteY221" fmla="*/ 2049140 h 2323145"/>
              <a:gd name="connsiteX222" fmla="*/ 2381172 w 11269336"/>
              <a:gd name="connsiteY222" fmla="*/ 2030645 h 2323145"/>
              <a:gd name="connsiteX223" fmla="*/ 2360198 w 11269336"/>
              <a:gd name="connsiteY223" fmla="*/ 2029059 h 2323145"/>
              <a:gd name="connsiteX224" fmla="*/ 2348815 w 11269336"/>
              <a:gd name="connsiteY224" fmla="*/ 2026798 h 2323145"/>
              <a:gd name="connsiteX225" fmla="*/ 2347988 w 11269336"/>
              <a:gd name="connsiteY225" fmla="*/ 2025745 h 2323145"/>
              <a:gd name="connsiteX226" fmla="*/ 2312920 w 11269336"/>
              <a:gd name="connsiteY226" fmla="*/ 2036311 h 2323145"/>
              <a:gd name="connsiteX227" fmla="*/ 2307986 w 11269336"/>
              <a:gd name="connsiteY227" fmla="*/ 2035583 h 2323145"/>
              <a:gd name="connsiteX228" fmla="*/ 2285481 w 11269336"/>
              <a:gd name="connsiteY228" fmla="*/ 2045197 h 2323145"/>
              <a:gd name="connsiteX229" fmla="*/ 2273666 w 11269336"/>
              <a:gd name="connsiteY229" fmla="*/ 2048710 h 2323145"/>
              <a:gd name="connsiteX230" fmla="*/ 2270719 w 11269336"/>
              <a:gd name="connsiteY230" fmla="*/ 2052702 h 2323145"/>
              <a:gd name="connsiteX231" fmla="*/ 2253080 w 11269336"/>
              <a:gd name="connsiteY231" fmla="*/ 2056363 h 2323145"/>
              <a:gd name="connsiteX232" fmla="*/ 2250906 w 11269336"/>
              <a:gd name="connsiteY232" fmla="*/ 2055654 h 2323145"/>
              <a:gd name="connsiteX233" fmla="*/ 2236905 w 11269336"/>
              <a:gd name="connsiteY233" fmla="*/ 2062882 h 2323145"/>
              <a:gd name="connsiteX234" fmla="*/ 2225830 w 11269336"/>
              <a:gd name="connsiteY234" fmla="*/ 2074027 h 2323145"/>
              <a:gd name="connsiteX235" fmla="*/ 2073776 w 11269336"/>
              <a:gd name="connsiteY235" fmla="*/ 2089244 h 2323145"/>
              <a:gd name="connsiteX236" fmla="*/ 1948256 w 11269336"/>
              <a:gd name="connsiteY236" fmla="*/ 2146616 h 2323145"/>
              <a:gd name="connsiteX237" fmla="*/ 1865582 w 11269336"/>
              <a:gd name="connsiteY237" fmla="*/ 2153738 h 2323145"/>
              <a:gd name="connsiteX238" fmla="*/ 1835210 w 11269336"/>
              <a:gd name="connsiteY238" fmla="*/ 2134244 h 2323145"/>
              <a:gd name="connsiteX239" fmla="*/ 1632661 w 11269336"/>
              <a:gd name="connsiteY239" fmla="*/ 2173882 h 2323145"/>
              <a:gd name="connsiteX240" fmla="*/ 1579590 w 11269336"/>
              <a:gd name="connsiteY240" fmla="*/ 2173680 h 2323145"/>
              <a:gd name="connsiteX241" fmla="*/ 1535601 w 11269336"/>
              <a:gd name="connsiteY241" fmla="*/ 2194590 h 2323145"/>
              <a:gd name="connsiteX242" fmla="*/ 1515594 w 11269336"/>
              <a:gd name="connsiteY242" fmla="*/ 2189622 h 2323145"/>
              <a:gd name="connsiteX243" fmla="*/ 1512113 w 11269336"/>
              <a:gd name="connsiteY243" fmla="*/ 2188534 h 2323145"/>
              <a:gd name="connsiteX244" fmla="*/ 1498838 w 11269336"/>
              <a:gd name="connsiteY244" fmla="*/ 2189213 h 2323145"/>
              <a:gd name="connsiteX245" fmla="*/ 1494279 w 11269336"/>
              <a:gd name="connsiteY245" fmla="*/ 2183112 h 2323145"/>
              <a:gd name="connsiteX246" fmla="*/ 1473714 w 11269336"/>
              <a:gd name="connsiteY246" fmla="*/ 2179625 h 2323145"/>
              <a:gd name="connsiteX247" fmla="*/ 1449503 w 11269336"/>
              <a:gd name="connsiteY247" fmla="*/ 2182633 h 2323145"/>
              <a:gd name="connsiteX248" fmla="*/ 1335495 w 11269336"/>
              <a:gd name="connsiteY248" fmla="*/ 2203940 h 2323145"/>
              <a:gd name="connsiteX249" fmla="*/ 1266687 w 11269336"/>
              <a:gd name="connsiteY249" fmla="*/ 2212688 h 2323145"/>
              <a:gd name="connsiteX250" fmla="*/ 1239614 w 11269336"/>
              <a:gd name="connsiteY250" fmla="*/ 2209727 h 2323145"/>
              <a:gd name="connsiteX251" fmla="*/ 1202436 w 11269336"/>
              <a:gd name="connsiteY251" fmla="*/ 2209817 h 2323145"/>
              <a:gd name="connsiteX252" fmla="*/ 1136097 w 11269336"/>
              <a:gd name="connsiteY252" fmla="*/ 2205112 h 2323145"/>
              <a:gd name="connsiteX253" fmla="*/ 1048229 w 11269336"/>
              <a:gd name="connsiteY253" fmla="*/ 2207249 h 2323145"/>
              <a:gd name="connsiteX254" fmla="*/ 988232 w 11269336"/>
              <a:gd name="connsiteY254" fmla="*/ 2235635 h 2323145"/>
              <a:gd name="connsiteX255" fmla="*/ 981959 w 11269336"/>
              <a:gd name="connsiteY255" fmla="*/ 2231607 h 2323145"/>
              <a:gd name="connsiteX256" fmla="*/ 938600 w 11269336"/>
              <a:gd name="connsiteY256" fmla="*/ 2238113 h 2323145"/>
              <a:gd name="connsiteX257" fmla="*/ 791788 w 11269336"/>
              <a:gd name="connsiteY257" fmla="*/ 2293224 h 2323145"/>
              <a:gd name="connsiteX258" fmla="*/ 706914 w 11269336"/>
              <a:gd name="connsiteY258" fmla="*/ 2305046 h 2323145"/>
              <a:gd name="connsiteX259" fmla="*/ 675971 w 11269336"/>
              <a:gd name="connsiteY259" fmla="*/ 2304030 h 2323145"/>
              <a:gd name="connsiteX260" fmla="*/ 624180 w 11269336"/>
              <a:gd name="connsiteY260" fmla="*/ 2302650 h 2323145"/>
              <a:gd name="connsiteX261" fmla="*/ 583453 w 11269336"/>
              <a:gd name="connsiteY261" fmla="*/ 2288788 h 2323145"/>
              <a:gd name="connsiteX262" fmla="*/ 540946 w 11269336"/>
              <a:gd name="connsiteY262" fmla="*/ 2292721 h 2323145"/>
              <a:gd name="connsiteX263" fmla="*/ 533680 w 11269336"/>
              <a:gd name="connsiteY263" fmla="*/ 2310233 h 2323145"/>
              <a:gd name="connsiteX264" fmla="*/ 487366 w 11269336"/>
              <a:gd name="connsiteY264" fmla="*/ 2309053 h 2323145"/>
              <a:gd name="connsiteX265" fmla="*/ 416820 w 11269336"/>
              <a:gd name="connsiteY265" fmla="*/ 2305443 h 2323145"/>
              <a:gd name="connsiteX266" fmla="*/ 376805 w 11269336"/>
              <a:gd name="connsiteY266" fmla="*/ 2307647 h 2323145"/>
              <a:gd name="connsiteX267" fmla="*/ 266777 w 11269336"/>
              <a:gd name="connsiteY267" fmla="*/ 2309012 h 2323145"/>
              <a:gd name="connsiteX268" fmla="*/ 156013 w 11269336"/>
              <a:gd name="connsiteY268" fmla="*/ 2306832 h 2323145"/>
              <a:gd name="connsiteX269" fmla="*/ 87258 w 11269336"/>
              <a:gd name="connsiteY269" fmla="*/ 2285511 h 2323145"/>
              <a:gd name="connsiteX270" fmla="*/ 23798 w 11269336"/>
              <a:gd name="connsiteY270" fmla="*/ 2281822 h 2323145"/>
              <a:gd name="connsiteX271" fmla="*/ 0 w 11269336"/>
              <a:gd name="connsiteY271" fmla="*/ 2285369 h 2323145"/>
              <a:gd name="connsiteX272" fmla="*/ 0 w 11269336"/>
              <a:gd name="connsiteY27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159151 w 11269336"/>
              <a:gd name="connsiteY139" fmla="*/ 2029640 h 2323145"/>
              <a:gd name="connsiteX140" fmla="*/ 5041688 w 11269336"/>
              <a:gd name="connsiteY140" fmla="*/ 202233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460591 w 11269336"/>
              <a:gd name="connsiteY184" fmla="*/ 2097951 h 2323145"/>
              <a:gd name="connsiteX185" fmla="*/ 3170922 w 11269336"/>
              <a:gd name="connsiteY185" fmla="*/ 2115957 h 2323145"/>
              <a:gd name="connsiteX186" fmla="*/ 3156256 w 11269336"/>
              <a:gd name="connsiteY186" fmla="*/ 2124773 h 2323145"/>
              <a:gd name="connsiteX187" fmla="*/ 3140298 w 11269336"/>
              <a:gd name="connsiteY187" fmla="*/ 2129182 h 2323145"/>
              <a:gd name="connsiteX188" fmla="*/ 3138514 w 11269336"/>
              <a:gd name="connsiteY188" fmla="*/ 2128069 h 2323145"/>
              <a:gd name="connsiteX189" fmla="*/ 3120467 w 11269336"/>
              <a:gd name="connsiteY189" fmla="*/ 2128281 h 2323145"/>
              <a:gd name="connsiteX190" fmla="*/ 3116175 w 11269336"/>
              <a:gd name="connsiteY190" fmla="*/ 2131633 h 2323145"/>
              <a:gd name="connsiteX191" fmla="*/ 3103685 w 11269336"/>
              <a:gd name="connsiteY191" fmla="*/ 2132814 h 2323145"/>
              <a:gd name="connsiteX192" fmla="*/ 3078794 w 11269336"/>
              <a:gd name="connsiteY192" fmla="*/ 2137935 h 2323145"/>
              <a:gd name="connsiteX193" fmla="*/ 3074407 w 11269336"/>
              <a:gd name="connsiteY193" fmla="*/ 2136274 h 2323145"/>
              <a:gd name="connsiteX194" fmla="*/ 3037285 w 11269336"/>
              <a:gd name="connsiteY194" fmla="*/ 2139919 h 2323145"/>
              <a:gd name="connsiteX195" fmla="*/ 3036901 w 11269336"/>
              <a:gd name="connsiteY195" fmla="*/ 2138726 h 2323145"/>
              <a:gd name="connsiteX196" fmla="*/ 3026996 w 11269336"/>
              <a:gd name="connsiteY196" fmla="*/ 2134322 h 2323145"/>
              <a:gd name="connsiteX197" fmla="*/ 3007772 w 11269336"/>
              <a:gd name="connsiteY197" fmla="*/ 2128742 h 2323145"/>
              <a:gd name="connsiteX198" fmla="*/ 2965030 w 11269336"/>
              <a:gd name="connsiteY198" fmla="*/ 2100494 h 2323145"/>
              <a:gd name="connsiteX199" fmla="*/ 2926342 w 11269336"/>
              <a:gd name="connsiteY199" fmla="*/ 2104155 h 2323145"/>
              <a:gd name="connsiteX200" fmla="*/ 2918608 w 11269336"/>
              <a:gd name="connsiteY200" fmla="*/ 2104215 h 2323145"/>
              <a:gd name="connsiteX201" fmla="*/ 2918475 w 11269336"/>
              <a:gd name="connsiteY201" fmla="*/ 2103937 h 2323145"/>
              <a:gd name="connsiteX202" fmla="*/ 2910360 w 11269336"/>
              <a:gd name="connsiteY202" fmla="*/ 2103444 h 2323145"/>
              <a:gd name="connsiteX203" fmla="*/ 2904507 w 11269336"/>
              <a:gd name="connsiteY203" fmla="*/ 2104326 h 2323145"/>
              <a:gd name="connsiteX204" fmla="*/ 2889503 w 11269336"/>
              <a:gd name="connsiteY204" fmla="*/ 2104443 h 2323145"/>
              <a:gd name="connsiteX205" fmla="*/ 2884480 w 11269336"/>
              <a:gd name="connsiteY205" fmla="*/ 2102626 h 2323145"/>
              <a:gd name="connsiteX206" fmla="*/ 2882689 w 11269336"/>
              <a:gd name="connsiteY206" fmla="*/ 2099228 h 2323145"/>
              <a:gd name="connsiteX207" fmla="*/ 2881291 w 11269336"/>
              <a:gd name="connsiteY207" fmla="*/ 2099618 h 2323145"/>
              <a:gd name="connsiteX208" fmla="*/ 2853979 w 11269336"/>
              <a:gd name="connsiteY208" fmla="*/ 2090388 h 2323145"/>
              <a:gd name="connsiteX209" fmla="*/ 2791790 w 11269336"/>
              <a:gd name="connsiteY209" fmla="*/ 2080332 h 2323145"/>
              <a:gd name="connsiteX210" fmla="*/ 2755844 w 11269336"/>
              <a:gd name="connsiteY210" fmla="*/ 2078874 h 2323145"/>
              <a:gd name="connsiteX211" fmla="*/ 2657742 w 11269336"/>
              <a:gd name="connsiteY211" fmla="*/ 2070179 h 2323145"/>
              <a:gd name="connsiteX212" fmla="*/ 2559549 w 11269336"/>
              <a:gd name="connsiteY212" fmla="*/ 2057873 h 2323145"/>
              <a:gd name="connsiteX213" fmla="*/ 2512054 w 11269336"/>
              <a:gd name="connsiteY213" fmla="*/ 2031671 h 2323145"/>
              <a:gd name="connsiteX214" fmla="*/ 2506437 w 11269336"/>
              <a:gd name="connsiteY214" fmla="*/ 2030918 h 2323145"/>
              <a:gd name="connsiteX215" fmla="*/ 2491752 w 11269336"/>
              <a:gd name="connsiteY215" fmla="*/ 2033906 h 2323145"/>
              <a:gd name="connsiteX216" fmla="*/ 2486338 w 11269336"/>
              <a:gd name="connsiteY216" fmla="*/ 2035862 h 2323145"/>
              <a:gd name="connsiteX217" fmla="*/ 2478186 w 11269336"/>
              <a:gd name="connsiteY217" fmla="*/ 2036953 h 2323145"/>
              <a:gd name="connsiteX218" fmla="*/ 2477950 w 11269336"/>
              <a:gd name="connsiteY218" fmla="*/ 2036715 h 2323145"/>
              <a:gd name="connsiteX219" fmla="*/ 2470381 w 11269336"/>
              <a:gd name="connsiteY219" fmla="*/ 2038256 h 2323145"/>
              <a:gd name="connsiteX220" fmla="*/ 2433781 w 11269336"/>
              <a:gd name="connsiteY220" fmla="*/ 2049140 h 2323145"/>
              <a:gd name="connsiteX221" fmla="*/ 2381172 w 11269336"/>
              <a:gd name="connsiteY221" fmla="*/ 2030645 h 2323145"/>
              <a:gd name="connsiteX222" fmla="*/ 2360198 w 11269336"/>
              <a:gd name="connsiteY222" fmla="*/ 2029059 h 2323145"/>
              <a:gd name="connsiteX223" fmla="*/ 2348815 w 11269336"/>
              <a:gd name="connsiteY223" fmla="*/ 2026798 h 2323145"/>
              <a:gd name="connsiteX224" fmla="*/ 2347988 w 11269336"/>
              <a:gd name="connsiteY224" fmla="*/ 2025745 h 2323145"/>
              <a:gd name="connsiteX225" fmla="*/ 2312920 w 11269336"/>
              <a:gd name="connsiteY225" fmla="*/ 2036311 h 2323145"/>
              <a:gd name="connsiteX226" fmla="*/ 2307986 w 11269336"/>
              <a:gd name="connsiteY226" fmla="*/ 2035583 h 2323145"/>
              <a:gd name="connsiteX227" fmla="*/ 2285481 w 11269336"/>
              <a:gd name="connsiteY227" fmla="*/ 2045197 h 2323145"/>
              <a:gd name="connsiteX228" fmla="*/ 2273666 w 11269336"/>
              <a:gd name="connsiteY228" fmla="*/ 2048710 h 2323145"/>
              <a:gd name="connsiteX229" fmla="*/ 2270719 w 11269336"/>
              <a:gd name="connsiteY229" fmla="*/ 2052702 h 2323145"/>
              <a:gd name="connsiteX230" fmla="*/ 2253080 w 11269336"/>
              <a:gd name="connsiteY230" fmla="*/ 2056363 h 2323145"/>
              <a:gd name="connsiteX231" fmla="*/ 2250906 w 11269336"/>
              <a:gd name="connsiteY231" fmla="*/ 2055654 h 2323145"/>
              <a:gd name="connsiteX232" fmla="*/ 2236905 w 11269336"/>
              <a:gd name="connsiteY232" fmla="*/ 2062882 h 2323145"/>
              <a:gd name="connsiteX233" fmla="*/ 2225830 w 11269336"/>
              <a:gd name="connsiteY233" fmla="*/ 2074027 h 2323145"/>
              <a:gd name="connsiteX234" fmla="*/ 2073776 w 11269336"/>
              <a:gd name="connsiteY234" fmla="*/ 2089244 h 2323145"/>
              <a:gd name="connsiteX235" fmla="*/ 1948256 w 11269336"/>
              <a:gd name="connsiteY235" fmla="*/ 2146616 h 2323145"/>
              <a:gd name="connsiteX236" fmla="*/ 1865582 w 11269336"/>
              <a:gd name="connsiteY236" fmla="*/ 2153738 h 2323145"/>
              <a:gd name="connsiteX237" fmla="*/ 1835210 w 11269336"/>
              <a:gd name="connsiteY237" fmla="*/ 2134244 h 2323145"/>
              <a:gd name="connsiteX238" fmla="*/ 1632661 w 11269336"/>
              <a:gd name="connsiteY238" fmla="*/ 2173882 h 2323145"/>
              <a:gd name="connsiteX239" fmla="*/ 1579590 w 11269336"/>
              <a:gd name="connsiteY239" fmla="*/ 2173680 h 2323145"/>
              <a:gd name="connsiteX240" fmla="*/ 1535601 w 11269336"/>
              <a:gd name="connsiteY240" fmla="*/ 2194590 h 2323145"/>
              <a:gd name="connsiteX241" fmla="*/ 1515594 w 11269336"/>
              <a:gd name="connsiteY241" fmla="*/ 2189622 h 2323145"/>
              <a:gd name="connsiteX242" fmla="*/ 1512113 w 11269336"/>
              <a:gd name="connsiteY242" fmla="*/ 2188534 h 2323145"/>
              <a:gd name="connsiteX243" fmla="*/ 1498838 w 11269336"/>
              <a:gd name="connsiteY243" fmla="*/ 2189213 h 2323145"/>
              <a:gd name="connsiteX244" fmla="*/ 1494279 w 11269336"/>
              <a:gd name="connsiteY244" fmla="*/ 2183112 h 2323145"/>
              <a:gd name="connsiteX245" fmla="*/ 1473714 w 11269336"/>
              <a:gd name="connsiteY245" fmla="*/ 2179625 h 2323145"/>
              <a:gd name="connsiteX246" fmla="*/ 1449503 w 11269336"/>
              <a:gd name="connsiteY246" fmla="*/ 2182633 h 2323145"/>
              <a:gd name="connsiteX247" fmla="*/ 1335495 w 11269336"/>
              <a:gd name="connsiteY247" fmla="*/ 2203940 h 2323145"/>
              <a:gd name="connsiteX248" fmla="*/ 1266687 w 11269336"/>
              <a:gd name="connsiteY248" fmla="*/ 2212688 h 2323145"/>
              <a:gd name="connsiteX249" fmla="*/ 1239614 w 11269336"/>
              <a:gd name="connsiteY249" fmla="*/ 2209727 h 2323145"/>
              <a:gd name="connsiteX250" fmla="*/ 1202436 w 11269336"/>
              <a:gd name="connsiteY250" fmla="*/ 2209817 h 2323145"/>
              <a:gd name="connsiteX251" fmla="*/ 1136097 w 11269336"/>
              <a:gd name="connsiteY251" fmla="*/ 2205112 h 2323145"/>
              <a:gd name="connsiteX252" fmla="*/ 1048229 w 11269336"/>
              <a:gd name="connsiteY252" fmla="*/ 2207249 h 2323145"/>
              <a:gd name="connsiteX253" fmla="*/ 988232 w 11269336"/>
              <a:gd name="connsiteY253" fmla="*/ 2235635 h 2323145"/>
              <a:gd name="connsiteX254" fmla="*/ 981959 w 11269336"/>
              <a:gd name="connsiteY254" fmla="*/ 2231607 h 2323145"/>
              <a:gd name="connsiteX255" fmla="*/ 938600 w 11269336"/>
              <a:gd name="connsiteY255" fmla="*/ 2238113 h 2323145"/>
              <a:gd name="connsiteX256" fmla="*/ 791788 w 11269336"/>
              <a:gd name="connsiteY256" fmla="*/ 2293224 h 2323145"/>
              <a:gd name="connsiteX257" fmla="*/ 706914 w 11269336"/>
              <a:gd name="connsiteY257" fmla="*/ 2305046 h 2323145"/>
              <a:gd name="connsiteX258" fmla="*/ 675971 w 11269336"/>
              <a:gd name="connsiteY258" fmla="*/ 2304030 h 2323145"/>
              <a:gd name="connsiteX259" fmla="*/ 624180 w 11269336"/>
              <a:gd name="connsiteY259" fmla="*/ 2302650 h 2323145"/>
              <a:gd name="connsiteX260" fmla="*/ 583453 w 11269336"/>
              <a:gd name="connsiteY260" fmla="*/ 2288788 h 2323145"/>
              <a:gd name="connsiteX261" fmla="*/ 540946 w 11269336"/>
              <a:gd name="connsiteY261" fmla="*/ 2292721 h 2323145"/>
              <a:gd name="connsiteX262" fmla="*/ 533680 w 11269336"/>
              <a:gd name="connsiteY262" fmla="*/ 2310233 h 2323145"/>
              <a:gd name="connsiteX263" fmla="*/ 487366 w 11269336"/>
              <a:gd name="connsiteY263" fmla="*/ 2309053 h 2323145"/>
              <a:gd name="connsiteX264" fmla="*/ 416820 w 11269336"/>
              <a:gd name="connsiteY264" fmla="*/ 2305443 h 2323145"/>
              <a:gd name="connsiteX265" fmla="*/ 376805 w 11269336"/>
              <a:gd name="connsiteY265" fmla="*/ 2307647 h 2323145"/>
              <a:gd name="connsiteX266" fmla="*/ 266777 w 11269336"/>
              <a:gd name="connsiteY266" fmla="*/ 2309012 h 2323145"/>
              <a:gd name="connsiteX267" fmla="*/ 156013 w 11269336"/>
              <a:gd name="connsiteY267" fmla="*/ 2306832 h 2323145"/>
              <a:gd name="connsiteX268" fmla="*/ 87258 w 11269336"/>
              <a:gd name="connsiteY268" fmla="*/ 2285511 h 2323145"/>
              <a:gd name="connsiteX269" fmla="*/ 23798 w 11269336"/>
              <a:gd name="connsiteY269" fmla="*/ 2281822 h 2323145"/>
              <a:gd name="connsiteX270" fmla="*/ 0 w 11269336"/>
              <a:gd name="connsiteY270" fmla="*/ 2285369 h 2323145"/>
              <a:gd name="connsiteX271" fmla="*/ 0 w 11269336"/>
              <a:gd name="connsiteY271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159151 w 11269336"/>
              <a:gd name="connsiteY139" fmla="*/ 2029640 h 2323145"/>
              <a:gd name="connsiteX140" fmla="*/ 5041688 w 11269336"/>
              <a:gd name="connsiteY140" fmla="*/ 202233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365341 w 11269336"/>
              <a:gd name="connsiteY184" fmla="*/ 2077638 h 2323145"/>
              <a:gd name="connsiteX185" fmla="*/ 3170922 w 11269336"/>
              <a:gd name="connsiteY185" fmla="*/ 2115957 h 2323145"/>
              <a:gd name="connsiteX186" fmla="*/ 3156256 w 11269336"/>
              <a:gd name="connsiteY186" fmla="*/ 2124773 h 2323145"/>
              <a:gd name="connsiteX187" fmla="*/ 3140298 w 11269336"/>
              <a:gd name="connsiteY187" fmla="*/ 2129182 h 2323145"/>
              <a:gd name="connsiteX188" fmla="*/ 3138514 w 11269336"/>
              <a:gd name="connsiteY188" fmla="*/ 2128069 h 2323145"/>
              <a:gd name="connsiteX189" fmla="*/ 3120467 w 11269336"/>
              <a:gd name="connsiteY189" fmla="*/ 2128281 h 2323145"/>
              <a:gd name="connsiteX190" fmla="*/ 3116175 w 11269336"/>
              <a:gd name="connsiteY190" fmla="*/ 2131633 h 2323145"/>
              <a:gd name="connsiteX191" fmla="*/ 3103685 w 11269336"/>
              <a:gd name="connsiteY191" fmla="*/ 2132814 h 2323145"/>
              <a:gd name="connsiteX192" fmla="*/ 3078794 w 11269336"/>
              <a:gd name="connsiteY192" fmla="*/ 2137935 h 2323145"/>
              <a:gd name="connsiteX193" fmla="*/ 3074407 w 11269336"/>
              <a:gd name="connsiteY193" fmla="*/ 2136274 h 2323145"/>
              <a:gd name="connsiteX194" fmla="*/ 3037285 w 11269336"/>
              <a:gd name="connsiteY194" fmla="*/ 2139919 h 2323145"/>
              <a:gd name="connsiteX195" fmla="*/ 3036901 w 11269336"/>
              <a:gd name="connsiteY195" fmla="*/ 2138726 h 2323145"/>
              <a:gd name="connsiteX196" fmla="*/ 3026996 w 11269336"/>
              <a:gd name="connsiteY196" fmla="*/ 2134322 h 2323145"/>
              <a:gd name="connsiteX197" fmla="*/ 3007772 w 11269336"/>
              <a:gd name="connsiteY197" fmla="*/ 2128742 h 2323145"/>
              <a:gd name="connsiteX198" fmla="*/ 2965030 w 11269336"/>
              <a:gd name="connsiteY198" fmla="*/ 2100494 h 2323145"/>
              <a:gd name="connsiteX199" fmla="*/ 2926342 w 11269336"/>
              <a:gd name="connsiteY199" fmla="*/ 2104155 h 2323145"/>
              <a:gd name="connsiteX200" fmla="*/ 2918608 w 11269336"/>
              <a:gd name="connsiteY200" fmla="*/ 2104215 h 2323145"/>
              <a:gd name="connsiteX201" fmla="*/ 2918475 w 11269336"/>
              <a:gd name="connsiteY201" fmla="*/ 2103937 h 2323145"/>
              <a:gd name="connsiteX202" fmla="*/ 2910360 w 11269336"/>
              <a:gd name="connsiteY202" fmla="*/ 2103444 h 2323145"/>
              <a:gd name="connsiteX203" fmla="*/ 2904507 w 11269336"/>
              <a:gd name="connsiteY203" fmla="*/ 2104326 h 2323145"/>
              <a:gd name="connsiteX204" fmla="*/ 2889503 w 11269336"/>
              <a:gd name="connsiteY204" fmla="*/ 2104443 h 2323145"/>
              <a:gd name="connsiteX205" fmla="*/ 2884480 w 11269336"/>
              <a:gd name="connsiteY205" fmla="*/ 2102626 h 2323145"/>
              <a:gd name="connsiteX206" fmla="*/ 2882689 w 11269336"/>
              <a:gd name="connsiteY206" fmla="*/ 2099228 h 2323145"/>
              <a:gd name="connsiteX207" fmla="*/ 2881291 w 11269336"/>
              <a:gd name="connsiteY207" fmla="*/ 2099618 h 2323145"/>
              <a:gd name="connsiteX208" fmla="*/ 2853979 w 11269336"/>
              <a:gd name="connsiteY208" fmla="*/ 2090388 h 2323145"/>
              <a:gd name="connsiteX209" fmla="*/ 2791790 w 11269336"/>
              <a:gd name="connsiteY209" fmla="*/ 2080332 h 2323145"/>
              <a:gd name="connsiteX210" fmla="*/ 2755844 w 11269336"/>
              <a:gd name="connsiteY210" fmla="*/ 2078874 h 2323145"/>
              <a:gd name="connsiteX211" fmla="*/ 2657742 w 11269336"/>
              <a:gd name="connsiteY211" fmla="*/ 2070179 h 2323145"/>
              <a:gd name="connsiteX212" fmla="*/ 2559549 w 11269336"/>
              <a:gd name="connsiteY212" fmla="*/ 2057873 h 2323145"/>
              <a:gd name="connsiteX213" fmla="*/ 2512054 w 11269336"/>
              <a:gd name="connsiteY213" fmla="*/ 2031671 h 2323145"/>
              <a:gd name="connsiteX214" fmla="*/ 2506437 w 11269336"/>
              <a:gd name="connsiteY214" fmla="*/ 2030918 h 2323145"/>
              <a:gd name="connsiteX215" fmla="*/ 2491752 w 11269336"/>
              <a:gd name="connsiteY215" fmla="*/ 2033906 h 2323145"/>
              <a:gd name="connsiteX216" fmla="*/ 2486338 w 11269336"/>
              <a:gd name="connsiteY216" fmla="*/ 2035862 h 2323145"/>
              <a:gd name="connsiteX217" fmla="*/ 2478186 w 11269336"/>
              <a:gd name="connsiteY217" fmla="*/ 2036953 h 2323145"/>
              <a:gd name="connsiteX218" fmla="*/ 2477950 w 11269336"/>
              <a:gd name="connsiteY218" fmla="*/ 2036715 h 2323145"/>
              <a:gd name="connsiteX219" fmla="*/ 2470381 w 11269336"/>
              <a:gd name="connsiteY219" fmla="*/ 2038256 h 2323145"/>
              <a:gd name="connsiteX220" fmla="*/ 2433781 w 11269336"/>
              <a:gd name="connsiteY220" fmla="*/ 2049140 h 2323145"/>
              <a:gd name="connsiteX221" fmla="*/ 2381172 w 11269336"/>
              <a:gd name="connsiteY221" fmla="*/ 2030645 h 2323145"/>
              <a:gd name="connsiteX222" fmla="*/ 2360198 w 11269336"/>
              <a:gd name="connsiteY222" fmla="*/ 2029059 h 2323145"/>
              <a:gd name="connsiteX223" fmla="*/ 2348815 w 11269336"/>
              <a:gd name="connsiteY223" fmla="*/ 2026798 h 2323145"/>
              <a:gd name="connsiteX224" fmla="*/ 2347988 w 11269336"/>
              <a:gd name="connsiteY224" fmla="*/ 2025745 h 2323145"/>
              <a:gd name="connsiteX225" fmla="*/ 2312920 w 11269336"/>
              <a:gd name="connsiteY225" fmla="*/ 2036311 h 2323145"/>
              <a:gd name="connsiteX226" fmla="*/ 2307986 w 11269336"/>
              <a:gd name="connsiteY226" fmla="*/ 2035583 h 2323145"/>
              <a:gd name="connsiteX227" fmla="*/ 2285481 w 11269336"/>
              <a:gd name="connsiteY227" fmla="*/ 2045197 h 2323145"/>
              <a:gd name="connsiteX228" fmla="*/ 2273666 w 11269336"/>
              <a:gd name="connsiteY228" fmla="*/ 2048710 h 2323145"/>
              <a:gd name="connsiteX229" fmla="*/ 2270719 w 11269336"/>
              <a:gd name="connsiteY229" fmla="*/ 2052702 h 2323145"/>
              <a:gd name="connsiteX230" fmla="*/ 2253080 w 11269336"/>
              <a:gd name="connsiteY230" fmla="*/ 2056363 h 2323145"/>
              <a:gd name="connsiteX231" fmla="*/ 2250906 w 11269336"/>
              <a:gd name="connsiteY231" fmla="*/ 2055654 h 2323145"/>
              <a:gd name="connsiteX232" fmla="*/ 2236905 w 11269336"/>
              <a:gd name="connsiteY232" fmla="*/ 2062882 h 2323145"/>
              <a:gd name="connsiteX233" fmla="*/ 2225830 w 11269336"/>
              <a:gd name="connsiteY233" fmla="*/ 2074027 h 2323145"/>
              <a:gd name="connsiteX234" fmla="*/ 2073776 w 11269336"/>
              <a:gd name="connsiteY234" fmla="*/ 2089244 h 2323145"/>
              <a:gd name="connsiteX235" fmla="*/ 1948256 w 11269336"/>
              <a:gd name="connsiteY235" fmla="*/ 2146616 h 2323145"/>
              <a:gd name="connsiteX236" fmla="*/ 1865582 w 11269336"/>
              <a:gd name="connsiteY236" fmla="*/ 2153738 h 2323145"/>
              <a:gd name="connsiteX237" fmla="*/ 1835210 w 11269336"/>
              <a:gd name="connsiteY237" fmla="*/ 2134244 h 2323145"/>
              <a:gd name="connsiteX238" fmla="*/ 1632661 w 11269336"/>
              <a:gd name="connsiteY238" fmla="*/ 2173882 h 2323145"/>
              <a:gd name="connsiteX239" fmla="*/ 1579590 w 11269336"/>
              <a:gd name="connsiteY239" fmla="*/ 2173680 h 2323145"/>
              <a:gd name="connsiteX240" fmla="*/ 1535601 w 11269336"/>
              <a:gd name="connsiteY240" fmla="*/ 2194590 h 2323145"/>
              <a:gd name="connsiteX241" fmla="*/ 1515594 w 11269336"/>
              <a:gd name="connsiteY241" fmla="*/ 2189622 h 2323145"/>
              <a:gd name="connsiteX242" fmla="*/ 1512113 w 11269336"/>
              <a:gd name="connsiteY242" fmla="*/ 2188534 h 2323145"/>
              <a:gd name="connsiteX243" fmla="*/ 1498838 w 11269336"/>
              <a:gd name="connsiteY243" fmla="*/ 2189213 h 2323145"/>
              <a:gd name="connsiteX244" fmla="*/ 1494279 w 11269336"/>
              <a:gd name="connsiteY244" fmla="*/ 2183112 h 2323145"/>
              <a:gd name="connsiteX245" fmla="*/ 1473714 w 11269336"/>
              <a:gd name="connsiteY245" fmla="*/ 2179625 h 2323145"/>
              <a:gd name="connsiteX246" fmla="*/ 1449503 w 11269336"/>
              <a:gd name="connsiteY246" fmla="*/ 2182633 h 2323145"/>
              <a:gd name="connsiteX247" fmla="*/ 1335495 w 11269336"/>
              <a:gd name="connsiteY247" fmla="*/ 2203940 h 2323145"/>
              <a:gd name="connsiteX248" fmla="*/ 1266687 w 11269336"/>
              <a:gd name="connsiteY248" fmla="*/ 2212688 h 2323145"/>
              <a:gd name="connsiteX249" fmla="*/ 1239614 w 11269336"/>
              <a:gd name="connsiteY249" fmla="*/ 2209727 h 2323145"/>
              <a:gd name="connsiteX250" fmla="*/ 1202436 w 11269336"/>
              <a:gd name="connsiteY250" fmla="*/ 2209817 h 2323145"/>
              <a:gd name="connsiteX251" fmla="*/ 1136097 w 11269336"/>
              <a:gd name="connsiteY251" fmla="*/ 2205112 h 2323145"/>
              <a:gd name="connsiteX252" fmla="*/ 1048229 w 11269336"/>
              <a:gd name="connsiteY252" fmla="*/ 2207249 h 2323145"/>
              <a:gd name="connsiteX253" fmla="*/ 988232 w 11269336"/>
              <a:gd name="connsiteY253" fmla="*/ 2235635 h 2323145"/>
              <a:gd name="connsiteX254" fmla="*/ 981959 w 11269336"/>
              <a:gd name="connsiteY254" fmla="*/ 2231607 h 2323145"/>
              <a:gd name="connsiteX255" fmla="*/ 938600 w 11269336"/>
              <a:gd name="connsiteY255" fmla="*/ 2238113 h 2323145"/>
              <a:gd name="connsiteX256" fmla="*/ 791788 w 11269336"/>
              <a:gd name="connsiteY256" fmla="*/ 2293224 h 2323145"/>
              <a:gd name="connsiteX257" fmla="*/ 706914 w 11269336"/>
              <a:gd name="connsiteY257" fmla="*/ 2305046 h 2323145"/>
              <a:gd name="connsiteX258" fmla="*/ 675971 w 11269336"/>
              <a:gd name="connsiteY258" fmla="*/ 2304030 h 2323145"/>
              <a:gd name="connsiteX259" fmla="*/ 624180 w 11269336"/>
              <a:gd name="connsiteY259" fmla="*/ 2302650 h 2323145"/>
              <a:gd name="connsiteX260" fmla="*/ 583453 w 11269336"/>
              <a:gd name="connsiteY260" fmla="*/ 2288788 h 2323145"/>
              <a:gd name="connsiteX261" fmla="*/ 540946 w 11269336"/>
              <a:gd name="connsiteY261" fmla="*/ 2292721 h 2323145"/>
              <a:gd name="connsiteX262" fmla="*/ 533680 w 11269336"/>
              <a:gd name="connsiteY262" fmla="*/ 2310233 h 2323145"/>
              <a:gd name="connsiteX263" fmla="*/ 487366 w 11269336"/>
              <a:gd name="connsiteY263" fmla="*/ 2309053 h 2323145"/>
              <a:gd name="connsiteX264" fmla="*/ 416820 w 11269336"/>
              <a:gd name="connsiteY264" fmla="*/ 2305443 h 2323145"/>
              <a:gd name="connsiteX265" fmla="*/ 376805 w 11269336"/>
              <a:gd name="connsiteY265" fmla="*/ 2307647 h 2323145"/>
              <a:gd name="connsiteX266" fmla="*/ 266777 w 11269336"/>
              <a:gd name="connsiteY266" fmla="*/ 2309012 h 2323145"/>
              <a:gd name="connsiteX267" fmla="*/ 156013 w 11269336"/>
              <a:gd name="connsiteY267" fmla="*/ 2306832 h 2323145"/>
              <a:gd name="connsiteX268" fmla="*/ 87258 w 11269336"/>
              <a:gd name="connsiteY268" fmla="*/ 2285511 h 2323145"/>
              <a:gd name="connsiteX269" fmla="*/ 23798 w 11269336"/>
              <a:gd name="connsiteY269" fmla="*/ 2281822 h 2323145"/>
              <a:gd name="connsiteX270" fmla="*/ 0 w 11269336"/>
              <a:gd name="connsiteY270" fmla="*/ 2285369 h 2323145"/>
              <a:gd name="connsiteX271" fmla="*/ 0 w 11269336"/>
              <a:gd name="connsiteY271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159151 w 11269336"/>
              <a:gd name="connsiteY139" fmla="*/ 2029640 h 2323145"/>
              <a:gd name="connsiteX140" fmla="*/ 5041688 w 11269336"/>
              <a:gd name="connsiteY140" fmla="*/ 202233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365341 w 11269336"/>
              <a:gd name="connsiteY184" fmla="*/ 2077638 h 2323145"/>
              <a:gd name="connsiteX185" fmla="*/ 3170922 w 11269336"/>
              <a:gd name="connsiteY185" fmla="*/ 2115957 h 2323145"/>
              <a:gd name="connsiteX186" fmla="*/ 3156256 w 11269336"/>
              <a:gd name="connsiteY186" fmla="*/ 2124773 h 2323145"/>
              <a:gd name="connsiteX187" fmla="*/ 3140298 w 11269336"/>
              <a:gd name="connsiteY187" fmla="*/ 2129182 h 2323145"/>
              <a:gd name="connsiteX188" fmla="*/ 3138514 w 11269336"/>
              <a:gd name="connsiteY188" fmla="*/ 2128069 h 2323145"/>
              <a:gd name="connsiteX189" fmla="*/ 3120467 w 11269336"/>
              <a:gd name="connsiteY189" fmla="*/ 2128281 h 2323145"/>
              <a:gd name="connsiteX190" fmla="*/ 3116175 w 11269336"/>
              <a:gd name="connsiteY190" fmla="*/ 2131633 h 2323145"/>
              <a:gd name="connsiteX191" fmla="*/ 3103685 w 11269336"/>
              <a:gd name="connsiteY191" fmla="*/ 2132814 h 2323145"/>
              <a:gd name="connsiteX192" fmla="*/ 3078794 w 11269336"/>
              <a:gd name="connsiteY192" fmla="*/ 2137935 h 2323145"/>
              <a:gd name="connsiteX193" fmla="*/ 3074407 w 11269336"/>
              <a:gd name="connsiteY193" fmla="*/ 2136274 h 2323145"/>
              <a:gd name="connsiteX194" fmla="*/ 3037285 w 11269336"/>
              <a:gd name="connsiteY194" fmla="*/ 2139919 h 2323145"/>
              <a:gd name="connsiteX195" fmla="*/ 3036901 w 11269336"/>
              <a:gd name="connsiteY195" fmla="*/ 2138726 h 2323145"/>
              <a:gd name="connsiteX196" fmla="*/ 3026996 w 11269336"/>
              <a:gd name="connsiteY196" fmla="*/ 2134322 h 2323145"/>
              <a:gd name="connsiteX197" fmla="*/ 3007772 w 11269336"/>
              <a:gd name="connsiteY197" fmla="*/ 2128742 h 2323145"/>
              <a:gd name="connsiteX198" fmla="*/ 2965030 w 11269336"/>
              <a:gd name="connsiteY198" fmla="*/ 2100494 h 2323145"/>
              <a:gd name="connsiteX199" fmla="*/ 2926342 w 11269336"/>
              <a:gd name="connsiteY199" fmla="*/ 2104155 h 2323145"/>
              <a:gd name="connsiteX200" fmla="*/ 2918608 w 11269336"/>
              <a:gd name="connsiteY200" fmla="*/ 2104215 h 2323145"/>
              <a:gd name="connsiteX201" fmla="*/ 2918475 w 11269336"/>
              <a:gd name="connsiteY201" fmla="*/ 2103937 h 2323145"/>
              <a:gd name="connsiteX202" fmla="*/ 2910360 w 11269336"/>
              <a:gd name="connsiteY202" fmla="*/ 2103444 h 2323145"/>
              <a:gd name="connsiteX203" fmla="*/ 2904507 w 11269336"/>
              <a:gd name="connsiteY203" fmla="*/ 2104326 h 2323145"/>
              <a:gd name="connsiteX204" fmla="*/ 2889503 w 11269336"/>
              <a:gd name="connsiteY204" fmla="*/ 2104443 h 2323145"/>
              <a:gd name="connsiteX205" fmla="*/ 2884480 w 11269336"/>
              <a:gd name="connsiteY205" fmla="*/ 2102626 h 2323145"/>
              <a:gd name="connsiteX206" fmla="*/ 2882689 w 11269336"/>
              <a:gd name="connsiteY206" fmla="*/ 2099228 h 2323145"/>
              <a:gd name="connsiteX207" fmla="*/ 2881291 w 11269336"/>
              <a:gd name="connsiteY207" fmla="*/ 2099618 h 2323145"/>
              <a:gd name="connsiteX208" fmla="*/ 2853979 w 11269336"/>
              <a:gd name="connsiteY208" fmla="*/ 2090388 h 2323145"/>
              <a:gd name="connsiteX209" fmla="*/ 2791790 w 11269336"/>
              <a:gd name="connsiteY209" fmla="*/ 2080332 h 2323145"/>
              <a:gd name="connsiteX210" fmla="*/ 2755844 w 11269336"/>
              <a:gd name="connsiteY210" fmla="*/ 2078874 h 2323145"/>
              <a:gd name="connsiteX211" fmla="*/ 2657742 w 11269336"/>
              <a:gd name="connsiteY211" fmla="*/ 2070179 h 2323145"/>
              <a:gd name="connsiteX212" fmla="*/ 2559549 w 11269336"/>
              <a:gd name="connsiteY212" fmla="*/ 2057873 h 2323145"/>
              <a:gd name="connsiteX213" fmla="*/ 2512054 w 11269336"/>
              <a:gd name="connsiteY213" fmla="*/ 2031671 h 2323145"/>
              <a:gd name="connsiteX214" fmla="*/ 2506437 w 11269336"/>
              <a:gd name="connsiteY214" fmla="*/ 2030918 h 2323145"/>
              <a:gd name="connsiteX215" fmla="*/ 2491752 w 11269336"/>
              <a:gd name="connsiteY215" fmla="*/ 2033906 h 2323145"/>
              <a:gd name="connsiteX216" fmla="*/ 2486338 w 11269336"/>
              <a:gd name="connsiteY216" fmla="*/ 2035862 h 2323145"/>
              <a:gd name="connsiteX217" fmla="*/ 2478186 w 11269336"/>
              <a:gd name="connsiteY217" fmla="*/ 2036953 h 2323145"/>
              <a:gd name="connsiteX218" fmla="*/ 2477950 w 11269336"/>
              <a:gd name="connsiteY218" fmla="*/ 2036715 h 2323145"/>
              <a:gd name="connsiteX219" fmla="*/ 2470381 w 11269336"/>
              <a:gd name="connsiteY219" fmla="*/ 2038256 h 2323145"/>
              <a:gd name="connsiteX220" fmla="*/ 2433781 w 11269336"/>
              <a:gd name="connsiteY220" fmla="*/ 2049140 h 2323145"/>
              <a:gd name="connsiteX221" fmla="*/ 2381172 w 11269336"/>
              <a:gd name="connsiteY221" fmla="*/ 2030645 h 2323145"/>
              <a:gd name="connsiteX222" fmla="*/ 2360198 w 11269336"/>
              <a:gd name="connsiteY222" fmla="*/ 2029059 h 2323145"/>
              <a:gd name="connsiteX223" fmla="*/ 2348815 w 11269336"/>
              <a:gd name="connsiteY223" fmla="*/ 2026798 h 2323145"/>
              <a:gd name="connsiteX224" fmla="*/ 2347988 w 11269336"/>
              <a:gd name="connsiteY224" fmla="*/ 2025745 h 2323145"/>
              <a:gd name="connsiteX225" fmla="*/ 2312920 w 11269336"/>
              <a:gd name="connsiteY225" fmla="*/ 2036311 h 2323145"/>
              <a:gd name="connsiteX226" fmla="*/ 2307986 w 11269336"/>
              <a:gd name="connsiteY226" fmla="*/ 2035583 h 2323145"/>
              <a:gd name="connsiteX227" fmla="*/ 2285481 w 11269336"/>
              <a:gd name="connsiteY227" fmla="*/ 2045197 h 2323145"/>
              <a:gd name="connsiteX228" fmla="*/ 2273666 w 11269336"/>
              <a:gd name="connsiteY228" fmla="*/ 2048710 h 2323145"/>
              <a:gd name="connsiteX229" fmla="*/ 2270719 w 11269336"/>
              <a:gd name="connsiteY229" fmla="*/ 2052702 h 2323145"/>
              <a:gd name="connsiteX230" fmla="*/ 2253080 w 11269336"/>
              <a:gd name="connsiteY230" fmla="*/ 2056363 h 2323145"/>
              <a:gd name="connsiteX231" fmla="*/ 2250906 w 11269336"/>
              <a:gd name="connsiteY231" fmla="*/ 2055654 h 2323145"/>
              <a:gd name="connsiteX232" fmla="*/ 2236905 w 11269336"/>
              <a:gd name="connsiteY232" fmla="*/ 2062882 h 2323145"/>
              <a:gd name="connsiteX233" fmla="*/ 2225830 w 11269336"/>
              <a:gd name="connsiteY233" fmla="*/ 2074027 h 2323145"/>
              <a:gd name="connsiteX234" fmla="*/ 2073776 w 11269336"/>
              <a:gd name="connsiteY234" fmla="*/ 2089244 h 2323145"/>
              <a:gd name="connsiteX235" fmla="*/ 1948256 w 11269336"/>
              <a:gd name="connsiteY235" fmla="*/ 2146616 h 2323145"/>
              <a:gd name="connsiteX236" fmla="*/ 1865582 w 11269336"/>
              <a:gd name="connsiteY236" fmla="*/ 2153738 h 2323145"/>
              <a:gd name="connsiteX237" fmla="*/ 1835210 w 11269336"/>
              <a:gd name="connsiteY237" fmla="*/ 2134244 h 2323145"/>
              <a:gd name="connsiteX238" fmla="*/ 1632661 w 11269336"/>
              <a:gd name="connsiteY238" fmla="*/ 2173882 h 2323145"/>
              <a:gd name="connsiteX239" fmla="*/ 1579590 w 11269336"/>
              <a:gd name="connsiteY239" fmla="*/ 2173680 h 2323145"/>
              <a:gd name="connsiteX240" fmla="*/ 1535601 w 11269336"/>
              <a:gd name="connsiteY240" fmla="*/ 2194590 h 2323145"/>
              <a:gd name="connsiteX241" fmla="*/ 1515594 w 11269336"/>
              <a:gd name="connsiteY241" fmla="*/ 2189622 h 2323145"/>
              <a:gd name="connsiteX242" fmla="*/ 1512113 w 11269336"/>
              <a:gd name="connsiteY242" fmla="*/ 2188534 h 2323145"/>
              <a:gd name="connsiteX243" fmla="*/ 1498838 w 11269336"/>
              <a:gd name="connsiteY243" fmla="*/ 2189213 h 2323145"/>
              <a:gd name="connsiteX244" fmla="*/ 1494279 w 11269336"/>
              <a:gd name="connsiteY244" fmla="*/ 2183112 h 2323145"/>
              <a:gd name="connsiteX245" fmla="*/ 1473714 w 11269336"/>
              <a:gd name="connsiteY245" fmla="*/ 2179625 h 2323145"/>
              <a:gd name="connsiteX246" fmla="*/ 1449503 w 11269336"/>
              <a:gd name="connsiteY246" fmla="*/ 2182633 h 2323145"/>
              <a:gd name="connsiteX247" fmla="*/ 1335495 w 11269336"/>
              <a:gd name="connsiteY247" fmla="*/ 2203940 h 2323145"/>
              <a:gd name="connsiteX248" fmla="*/ 1266687 w 11269336"/>
              <a:gd name="connsiteY248" fmla="*/ 2212688 h 2323145"/>
              <a:gd name="connsiteX249" fmla="*/ 1239614 w 11269336"/>
              <a:gd name="connsiteY249" fmla="*/ 2209727 h 2323145"/>
              <a:gd name="connsiteX250" fmla="*/ 1202436 w 11269336"/>
              <a:gd name="connsiteY250" fmla="*/ 2209817 h 2323145"/>
              <a:gd name="connsiteX251" fmla="*/ 1136097 w 11269336"/>
              <a:gd name="connsiteY251" fmla="*/ 2205112 h 2323145"/>
              <a:gd name="connsiteX252" fmla="*/ 988232 w 11269336"/>
              <a:gd name="connsiteY252" fmla="*/ 2235635 h 2323145"/>
              <a:gd name="connsiteX253" fmla="*/ 981959 w 11269336"/>
              <a:gd name="connsiteY253" fmla="*/ 2231607 h 2323145"/>
              <a:gd name="connsiteX254" fmla="*/ 938600 w 11269336"/>
              <a:gd name="connsiteY254" fmla="*/ 2238113 h 2323145"/>
              <a:gd name="connsiteX255" fmla="*/ 791788 w 11269336"/>
              <a:gd name="connsiteY255" fmla="*/ 2293224 h 2323145"/>
              <a:gd name="connsiteX256" fmla="*/ 706914 w 11269336"/>
              <a:gd name="connsiteY256" fmla="*/ 2305046 h 2323145"/>
              <a:gd name="connsiteX257" fmla="*/ 675971 w 11269336"/>
              <a:gd name="connsiteY257" fmla="*/ 2304030 h 2323145"/>
              <a:gd name="connsiteX258" fmla="*/ 624180 w 11269336"/>
              <a:gd name="connsiteY258" fmla="*/ 2302650 h 2323145"/>
              <a:gd name="connsiteX259" fmla="*/ 583453 w 11269336"/>
              <a:gd name="connsiteY259" fmla="*/ 2288788 h 2323145"/>
              <a:gd name="connsiteX260" fmla="*/ 540946 w 11269336"/>
              <a:gd name="connsiteY260" fmla="*/ 2292721 h 2323145"/>
              <a:gd name="connsiteX261" fmla="*/ 533680 w 11269336"/>
              <a:gd name="connsiteY261" fmla="*/ 2310233 h 2323145"/>
              <a:gd name="connsiteX262" fmla="*/ 487366 w 11269336"/>
              <a:gd name="connsiteY262" fmla="*/ 2309053 h 2323145"/>
              <a:gd name="connsiteX263" fmla="*/ 416820 w 11269336"/>
              <a:gd name="connsiteY263" fmla="*/ 2305443 h 2323145"/>
              <a:gd name="connsiteX264" fmla="*/ 376805 w 11269336"/>
              <a:gd name="connsiteY264" fmla="*/ 2307647 h 2323145"/>
              <a:gd name="connsiteX265" fmla="*/ 266777 w 11269336"/>
              <a:gd name="connsiteY265" fmla="*/ 2309012 h 2323145"/>
              <a:gd name="connsiteX266" fmla="*/ 156013 w 11269336"/>
              <a:gd name="connsiteY266" fmla="*/ 2306832 h 2323145"/>
              <a:gd name="connsiteX267" fmla="*/ 87258 w 11269336"/>
              <a:gd name="connsiteY267" fmla="*/ 2285511 h 2323145"/>
              <a:gd name="connsiteX268" fmla="*/ 23798 w 11269336"/>
              <a:gd name="connsiteY268" fmla="*/ 2281822 h 2323145"/>
              <a:gd name="connsiteX269" fmla="*/ 0 w 11269336"/>
              <a:gd name="connsiteY269" fmla="*/ 2285369 h 2323145"/>
              <a:gd name="connsiteX270" fmla="*/ 0 w 11269336"/>
              <a:gd name="connsiteY270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159151 w 11269336"/>
              <a:gd name="connsiteY139" fmla="*/ 2029640 h 2323145"/>
              <a:gd name="connsiteX140" fmla="*/ 5041688 w 11269336"/>
              <a:gd name="connsiteY140" fmla="*/ 202233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365341 w 11269336"/>
              <a:gd name="connsiteY184" fmla="*/ 2077638 h 2323145"/>
              <a:gd name="connsiteX185" fmla="*/ 3170922 w 11269336"/>
              <a:gd name="connsiteY185" fmla="*/ 2115957 h 2323145"/>
              <a:gd name="connsiteX186" fmla="*/ 3156256 w 11269336"/>
              <a:gd name="connsiteY186" fmla="*/ 2124773 h 2323145"/>
              <a:gd name="connsiteX187" fmla="*/ 3140298 w 11269336"/>
              <a:gd name="connsiteY187" fmla="*/ 2129182 h 2323145"/>
              <a:gd name="connsiteX188" fmla="*/ 3138514 w 11269336"/>
              <a:gd name="connsiteY188" fmla="*/ 2128069 h 2323145"/>
              <a:gd name="connsiteX189" fmla="*/ 3120467 w 11269336"/>
              <a:gd name="connsiteY189" fmla="*/ 2128281 h 2323145"/>
              <a:gd name="connsiteX190" fmla="*/ 3116175 w 11269336"/>
              <a:gd name="connsiteY190" fmla="*/ 2131633 h 2323145"/>
              <a:gd name="connsiteX191" fmla="*/ 3103685 w 11269336"/>
              <a:gd name="connsiteY191" fmla="*/ 2132814 h 2323145"/>
              <a:gd name="connsiteX192" fmla="*/ 3078794 w 11269336"/>
              <a:gd name="connsiteY192" fmla="*/ 2137935 h 2323145"/>
              <a:gd name="connsiteX193" fmla="*/ 3074407 w 11269336"/>
              <a:gd name="connsiteY193" fmla="*/ 2136274 h 2323145"/>
              <a:gd name="connsiteX194" fmla="*/ 3037285 w 11269336"/>
              <a:gd name="connsiteY194" fmla="*/ 2139919 h 2323145"/>
              <a:gd name="connsiteX195" fmla="*/ 3036901 w 11269336"/>
              <a:gd name="connsiteY195" fmla="*/ 2138726 h 2323145"/>
              <a:gd name="connsiteX196" fmla="*/ 3026996 w 11269336"/>
              <a:gd name="connsiteY196" fmla="*/ 2134322 h 2323145"/>
              <a:gd name="connsiteX197" fmla="*/ 3007772 w 11269336"/>
              <a:gd name="connsiteY197" fmla="*/ 2128742 h 2323145"/>
              <a:gd name="connsiteX198" fmla="*/ 2965030 w 11269336"/>
              <a:gd name="connsiteY198" fmla="*/ 2100494 h 2323145"/>
              <a:gd name="connsiteX199" fmla="*/ 2926342 w 11269336"/>
              <a:gd name="connsiteY199" fmla="*/ 2104155 h 2323145"/>
              <a:gd name="connsiteX200" fmla="*/ 2918608 w 11269336"/>
              <a:gd name="connsiteY200" fmla="*/ 2104215 h 2323145"/>
              <a:gd name="connsiteX201" fmla="*/ 2918475 w 11269336"/>
              <a:gd name="connsiteY201" fmla="*/ 2103937 h 2323145"/>
              <a:gd name="connsiteX202" fmla="*/ 2910360 w 11269336"/>
              <a:gd name="connsiteY202" fmla="*/ 2103444 h 2323145"/>
              <a:gd name="connsiteX203" fmla="*/ 2904507 w 11269336"/>
              <a:gd name="connsiteY203" fmla="*/ 2104326 h 2323145"/>
              <a:gd name="connsiteX204" fmla="*/ 2889503 w 11269336"/>
              <a:gd name="connsiteY204" fmla="*/ 2104443 h 2323145"/>
              <a:gd name="connsiteX205" fmla="*/ 2884480 w 11269336"/>
              <a:gd name="connsiteY205" fmla="*/ 2102626 h 2323145"/>
              <a:gd name="connsiteX206" fmla="*/ 2882689 w 11269336"/>
              <a:gd name="connsiteY206" fmla="*/ 2099228 h 2323145"/>
              <a:gd name="connsiteX207" fmla="*/ 2881291 w 11269336"/>
              <a:gd name="connsiteY207" fmla="*/ 2099618 h 2323145"/>
              <a:gd name="connsiteX208" fmla="*/ 2853979 w 11269336"/>
              <a:gd name="connsiteY208" fmla="*/ 2090388 h 2323145"/>
              <a:gd name="connsiteX209" fmla="*/ 2791790 w 11269336"/>
              <a:gd name="connsiteY209" fmla="*/ 2080332 h 2323145"/>
              <a:gd name="connsiteX210" fmla="*/ 2755844 w 11269336"/>
              <a:gd name="connsiteY210" fmla="*/ 2078874 h 2323145"/>
              <a:gd name="connsiteX211" fmla="*/ 2657742 w 11269336"/>
              <a:gd name="connsiteY211" fmla="*/ 2070179 h 2323145"/>
              <a:gd name="connsiteX212" fmla="*/ 2559549 w 11269336"/>
              <a:gd name="connsiteY212" fmla="*/ 2057873 h 2323145"/>
              <a:gd name="connsiteX213" fmla="*/ 2512054 w 11269336"/>
              <a:gd name="connsiteY213" fmla="*/ 2031671 h 2323145"/>
              <a:gd name="connsiteX214" fmla="*/ 2506437 w 11269336"/>
              <a:gd name="connsiteY214" fmla="*/ 2030918 h 2323145"/>
              <a:gd name="connsiteX215" fmla="*/ 2491752 w 11269336"/>
              <a:gd name="connsiteY215" fmla="*/ 2033906 h 2323145"/>
              <a:gd name="connsiteX216" fmla="*/ 2486338 w 11269336"/>
              <a:gd name="connsiteY216" fmla="*/ 2035862 h 2323145"/>
              <a:gd name="connsiteX217" fmla="*/ 2478186 w 11269336"/>
              <a:gd name="connsiteY217" fmla="*/ 2036953 h 2323145"/>
              <a:gd name="connsiteX218" fmla="*/ 2477950 w 11269336"/>
              <a:gd name="connsiteY218" fmla="*/ 2036715 h 2323145"/>
              <a:gd name="connsiteX219" fmla="*/ 2470381 w 11269336"/>
              <a:gd name="connsiteY219" fmla="*/ 2038256 h 2323145"/>
              <a:gd name="connsiteX220" fmla="*/ 2433781 w 11269336"/>
              <a:gd name="connsiteY220" fmla="*/ 2049140 h 2323145"/>
              <a:gd name="connsiteX221" fmla="*/ 2381172 w 11269336"/>
              <a:gd name="connsiteY221" fmla="*/ 2030645 h 2323145"/>
              <a:gd name="connsiteX222" fmla="*/ 2360198 w 11269336"/>
              <a:gd name="connsiteY222" fmla="*/ 2029059 h 2323145"/>
              <a:gd name="connsiteX223" fmla="*/ 2348815 w 11269336"/>
              <a:gd name="connsiteY223" fmla="*/ 2026798 h 2323145"/>
              <a:gd name="connsiteX224" fmla="*/ 2347988 w 11269336"/>
              <a:gd name="connsiteY224" fmla="*/ 2025745 h 2323145"/>
              <a:gd name="connsiteX225" fmla="*/ 2312920 w 11269336"/>
              <a:gd name="connsiteY225" fmla="*/ 2036311 h 2323145"/>
              <a:gd name="connsiteX226" fmla="*/ 2307986 w 11269336"/>
              <a:gd name="connsiteY226" fmla="*/ 2035583 h 2323145"/>
              <a:gd name="connsiteX227" fmla="*/ 2285481 w 11269336"/>
              <a:gd name="connsiteY227" fmla="*/ 2045197 h 2323145"/>
              <a:gd name="connsiteX228" fmla="*/ 2273666 w 11269336"/>
              <a:gd name="connsiteY228" fmla="*/ 2048710 h 2323145"/>
              <a:gd name="connsiteX229" fmla="*/ 2270719 w 11269336"/>
              <a:gd name="connsiteY229" fmla="*/ 2052702 h 2323145"/>
              <a:gd name="connsiteX230" fmla="*/ 2253080 w 11269336"/>
              <a:gd name="connsiteY230" fmla="*/ 2056363 h 2323145"/>
              <a:gd name="connsiteX231" fmla="*/ 2250906 w 11269336"/>
              <a:gd name="connsiteY231" fmla="*/ 2055654 h 2323145"/>
              <a:gd name="connsiteX232" fmla="*/ 2236905 w 11269336"/>
              <a:gd name="connsiteY232" fmla="*/ 2062882 h 2323145"/>
              <a:gd name="connsiteX233" fmla="*/ 2225830 w 11269336"/>
              <a:gd name="connsiteY233" fmla="*/ 2074027 h 2323145"/>
              <a:gd name="connsiteX234" fmla="*/ 2073776 w 11269336"/>
              <a:gd name="connsiteY234" fmla="*/ 2089244 h 2323145"/>
              <a:gd name="connsiteX235" fmla="*/ 1948256 w 11269336"/>
              <a:gd name="connsiteY235" fmla="*/ 2146616 h 2323145"/>
              <a:gd name="connsiteX236" fmla="*/ 1865582 w 11269336"/>
              <a:gd name="connsiteY236" fmla="*/ 2153738 h 2323145"/>
              <a:gd name="connsiteX237" fmla="*/ 1835210 w 11269336"/>
              <a:gd name="connsiteY237" fmla="*/ 2134244 h 2323145"/>
              <a:gd name="connsiteX238" fmla="*/ 1632661 w 11269336"/>
              <a:gd name="connsiteY238" fmla="*/ 2173882 h 2323145"/>
              <a:gd name="connsiteX239" fmla="*/ 1579590 w 11269336"/>
              <a:gd name="connsiteY239" fmla="*/ 2173680 h 2323145"/>
              <a:gd name="connsiteX240" fmla="*/ 1535601 w 11269336"/>
              <a:gd name="connsiteY240" fmla="*/ 2194590 h 2323145"/>
              <a:gd name="connsiteX241" fmla="*/ 1515594 w 11269336"/>
              <a:gd name="connsiteY241" fmla="*/ 2189622 h 2323145"/>
              <a:gd name="connsiteX242" fmla="*/ 1512113 w 11269336"/>
              <a:gd name="connsiteY242" fmla="*/ 2188534 h 2323145"/>
              <a:gd name="connsiteX243" fmla="*/ 1498838 w 11269336"/>
              <a:gd name="connsiteY243" fmla="*/ 2189213 h 2323145"/>
              <a:gd name="connsiteX244" fmla="*/ 1494279 w 11269336"/>
              <a:gd name="connsiteY244" fmla="*/ 2183112 h 2323145"/>
              <a:gd name="connsiteX245" fmla="*/ 1473714 w 11269336"/>
              <a:gd name="connsiteY245" fmla="*/ 2179625 h 2323145"/>
              <a:gd name="connsiteX246" fmla="*/ 1449503 w 11269336"/>
              <a:gd name="connsiteY246" fmla="*/ 2182633 h 2323145"/>
              <a:gd name="connsiteX247" fmla="*/ 1266687 w 11269336"/>
              <a:gd name="connsiteY247" fmla="*/ 2212688 h 2323145"/>
              <a:gd name="connsiteX248" fmla="*/ 1239614 w 11269336"/>
              <a:gd name="connsiteY248" fmla="*/ 2209727 h 2323145"/>
              <a:gd name="connsiteX249" fmla="*/ 1202436 w 11269336"/>
              <a:gd name="connsiteY249" fmla="*/ 2209817 h 2323145"/>
              <a:gd name="connsiteX250" fmla="*/ 1136097 w 11269336"/>
              <a:gd name="connsiteY250" fmla="*/ 2205112 h 2323145"/>
              <a:gd name="connsiteX251" fmla="*/ 988232 w 11269336"/>
              <a:gd name="connsiteY251" fmla="*/ 2235635 h 2323145"/>
              <a:gd name="connsiteX252" fmla="*/ 981959 w 11269336"/>
              <a:gd name="connsiteY252" fmla="*/ 2231607 h 2323145"/>
              <a:gd name="connsiteX253" fmla="*/ 938600 w 11269336"/>
              <a:gd name="connsiteY253" fmla="*/ 2238113 h 2323145"/>
              <a:gd name="connsiteX254" fmla="*/ 791788 w 11269336"/>
              <a:gd name="connsiteY254" fmla="*/ 2293224 h 2323145"/>
              <a:gd name="connsiteX255" fmla="*/ 706914 w 11269336"/>
              <a:gd name="connsiteY255" fmla="*/ 2305046 h 2323145"/>
              <a:gd name="connsiteX256" fmla="*/ 675971 w 11269336"/>
              <a:gd name="connsiteY256" fmla="*/ 2304030 h 2323145"/>
              <a:gd name="connsiteX257" fmla="*/ 624180 w 11269336"/>
              <a:gd name="connsiteY257" fmla="*/ 2302650 h 2323145"/>
              <a:gd name="connsiteX258" fmla="*/ 583453 w 11269336"/>
              <a:gd name="connsiteY258" fmla="*/ 2288788 h 2323145"/>
              <a:gd name="connsiteX259" fmla="*/ 540946 w 11269336"/>
              <a:gd name="connsiteY259" fmla="*/ 2292721 h 2323145"/>
              <a:gd name="connsiteX260" fmla="*/ 533680 w 11269336"/>
              <a:gd name="connsiteY260" fmla="*/ 2310233 h 2323145"/>
              <a:gd name="connsiteX261" fmla="*/ 487366 w 11269336"/>
              <a:gd name="connsiteY261" fmla="*/ 2309053 h 2323145"/>
              <a:gd name="connsiteX262" fmla="*/ 416820 w 11269336"/>
              <a:gd name="connsiteY262" fmla="*/ 2305443 h 2323145"/>
              <a:gd name="connsiteX263" fmla="*/ 376805 w 11269336"/>
              <a:gd name="connsiteY263" fmla="*/ 2307647 h 2323145"/>
              <a:gd name="connsiteX264" fmla="*/ 266777 w 11269336"/>
              <a:gd name="connsiteY264" fmla="*/ 2309012 h 2323145"/>
              <a:gd name="connsiteX265" fmla="*/ 156013 w 11269336"/>
              <a:gd name="connsiteY265" fmla="*/ 2306832 h 2323145"/>
              <a:gd name="connsiteX266" fmla="*/ 87258 w 11269336"/>
              <a:gd name="connsiteY266" fmla="*/ 2285511 h 2323145"/>
              <a:gd name="connsiteX267" fmla="*/ 23798 w 11269336"/>
              <a:gd name="connsiteY267" fmla="*/ 2281822 h 2323145"/>
              <a:gd name="connsiteX268" fmla="*/ 0 w 11269336"/>
              <a:gd name="connsiteY268" fmla="*/ 2285369 h 2323145"/>
              <a:gd name="connsiteX269" fmla="*/ 0 w 11269336"/>
              <a:gd name="connsiteY269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197391 w 11269336"/>
              <a:gd name="connsiteY54" fmla="*/ 1107746 h 2323145"/>
              <a:gd name="connsiteX55" fmla="*/ 8081474 w 11269336"/>
              <a:gd name="connsiteY55" fmla="*/ 1130125 h 2323145"/>
              <a:gd name="connsiteX56" fmla="*/ 8053585 w 11269336"/>
              <a:gd name="connsiteY56" fmla="*/ 1129169 h 2323145"/>
              <a:gd name="connsiteX57" fmla="*/ 8038422 w 11269336"/>
              <a:gd name="connsiteY57" fmla="*/ 1119092 h 2323145"/>
              <a:gd name="connsiteX58" fmla="*/ 8029450 w 11269336"/>
              <a:gd name="connsiteY58" fmla="*/ 1125592 h 2323145"/>
              <a:gd name="connsiteX59" fmla="*/ 7959552 w 11269336"/>
              <a:gd name="connsiteY59" fmla="*/ 1140188 h 2323145"/>
              <a:gd name="connsiteX60" fmla="*/ 7914188 w 11269336"/>
              <a:gd name="connsiteY60" fmla="*/ 1150862 h 2323145"/>
              <a:gd name="connsiteX61" fmla="*/ 7914918 w 11269336"/>
              <a:gd name="connsiteY61" fmla="*/ 1168758 h 2323145"/>
              <a:gd name="connsiteX62" fmla="*/ 7875510 w 11269336"/>
              <a:gd name="connsiteY62" fmla="*/ 1183153 h 2323145"/>
              <a:gd name="connsiteX63" fmla="*/ 7829932 w 11269336"/>
              <a:gd name="connsiteY63" fmla="*/ 1180782 h 2323145"/>
              <a:gd name="connsiteX64" fmla="*/ 7779182 w 11269336"/>
              <a:gd name="connsiteY64" fmla="*/ 1192665 h 2323145"/>
              <a:gd name="connsiteX65" fmla="*/ 7748774 w 11269336"/>
              <a:gd name="connsiteY65" fmla="*/ 1199586 h 2323145"/>
              <a:gd name="connsiteX66" fmla="*/ 7671846 w 11269336"/>
              <a:gd name="connsiteY66" fmla="*/ 1231966 h 2323145"/>
              <a:gd name="connsiteX67" fmla="*/ 7554146 w 11269336"/>
              <a:gd name="connsiteY67" fmla="*/ 1319748 h 2323145"/>
              <a:gd name="connsiteX68" fmla="*/ 7515052 w 11269336"/>
              <a:gd name="connsiteY68" fmla="*/ 1336718 h 2323145"/>
              <a:gd name="connsiteX69" fmla="*/ 7507193 w 11269336"/>
              <a:gd name="connsiteY69" fmla="*/ 1334617 h 2323145"/>
              <a:gd name="connsiteX70" fmla="*/ 7461694 w 11269336"/>
              <a:gd name="connsiteY70" fmla="*/ 1375866 h 2323145"/>
              <a:gd name="connsiteX71" fmla="*/ 7377571 w 11269336"/>
              <a:gd name="connsiteY71" fmla="*/ 1400128 h 2323145"/>
              <a:gd name="connsiteX72" fmla="*/ 7311261 w 11269336"/>
              <a:gd name="connsiteY72" fmla="*/ 1412652 h 2323145"/>
              <a:gd name="connsiteX73" fmla="*/ 7275307 w 11269336"/>
              <a:gd name="connsiteY73" fmla="*/ 1422171 h 2323145"/>
              <a:gd name="connsiteX74" fmla="*/ 7247783 w 11269336"/>
              <a:gd name="connsiteY74" fmla="*/ 1426330 h 2323145"/>
              <a:gd name="connsiteX75" fmla="*/ 7185047 w 11269336"/>
              <a:gd name="connsiteY75" fmla="*/ 1451812 h 2323145"/>
              <a:gd name="connsiteX76" fmla="*/ 7084117 w 11269336"/>
              <a:gd name="connsiteY76" fmla="*/ 1500281 h 2323145"/>
              <a:gd name="connsiteX77" fmla="*/ 7062011 w 11269336"/>
              <a:gd name="connsiteY77" fmla="*/ 1509183 h 2323145"/>
              <a:gd name="connsiteX78" fmla="*/ 7040555 w 11269336"/>
              <a:gd name="connsiteY78" fmla="*/ 1511207 h 2323145"/>
              <a:gd name="connsiteX79" fmla="*/ 7033438 w 11269336"/>
              <a:gd name="connsiteY79" fmla="*/ 1506772 h 2323145"/>
              <a:gd name="connsiteX80" fmla="*/ 7020886 w 11269336"/>
              <a:gd name="connsiteY80" fmla="*/ 1510764 h 2323145"/>
              <a:gd name="connsiteX81" fmla="*/ 7017033 w 11269336"/>
              <a:gd name="connsiteY81" fmla="*/ 1510650 h 2323145"/>
              <a:gd name="connsiteX82" fmla="*/ 6995460 w 11269336"/>
              <a:gd name="connsiteY82" fmla="*/ 1511173 h 2323145"/>
              <a:gd name="connsiteX83" fmla="*/ 6962144 w 11269336"/>
              <a:gd name="connsiteY83" fmla="*/ 1541508 h 2323145"/>
              <a:gd name="connsiteX84" fmla="*/ 6910674 w 11269336"/>
              <a:gd name="connsiteY84" fmla="*/ 1554793 h 2323145"/>
              <a:gd name="connsiteX85" fmla="*/ 6732152 w 11269336"/>
              <a:gd name="connsiteY85" fmla="*/ 1642538 h 2323145"/>
              <a:gd name="connsiteX86" fmla="*/ 6694106 w 11269336"/>
              <a:gd name="connsiteY86" fmla="*/ 1632377 h 2323145"/>
              <a:gd name="connsiteX87" fmla="*/ 6617223 w 11269336"/>
              <a:gd name="connsiteY87" fmla="*/ 1659889 h 2323145"/>
              <a:gd name="connsiteX88" fmla="*/ 6521138 w 11269336"/>
              <a:gd name="connsiteY88" fmla="*/ 1744340 h 2323145"/>
              <a:gd name="connsiteX89" fmla="*/ 6380677 w 11269336"/>
              <a:gd name="connsiteY89" fmla="*/ 1796883 h 2323145"/>
              <a:gd name="connsiteX90" fmla="*/ 6374897 w 11269336"/>
              <a:gd name="connsiteY90" fmla="*/ 1809910 h 2323145"/>
              <a:gd name="connsiteX91" fmla="*/ 6364545 w 11269336"/>
              <a:gd name="connsiteY91" fmla="*/ 1820090 h 2323145"/>
              <a:gd name="connsiteX92" fmla="*/ 6362126 w 11269336"/>
              <a:gd name="connsiteY92" fmla="*/ 1819991 h 2323145"/>
              <a:gd name="connsiteX93" fmla="*/ 6346673 w 11269336"/>
              <a:gd name="connsiteY93" fmla="*/ 1827824 h 2323145"/>
              <a:gd name="connsiteX94" fmla="*/ 6345588 w 11269336"/>
              <a:gd name="connsiteY94" fmla="*/ 1832232 h 2323145"/>
              <a:gd name="connsiteX95" fmla="*/ 6335708 w 11269336"/>
              <a:gd name="connsiteY95" fmla="*/ 1838451 h 2323145"/>
              <a:gd name="connsiteX96" fmla="*/ 6318182 w 11269336"/>
              <a:gd name="connsiteY96" fmla="*/ 1852975 h 2323145"/>
              <a:gd name="connsiteX97" fmla="*/ 6313084 w 11269336"/>
              <a:gd name="connsiteY97" fmla="*/ 1853561 h 2323145"/>
              <a:gd name="connsiteX98" fmla="*/ 6283816 w 11269336"/>
              <a:gd name="connsiteY98" fmla="*/ 1872148 h 2323145"/>
              <a:gd name="connsiteX99" fmla="*/ 6282550 w 11269336"/>
              <a:gd name="connsiteY99" fmla="*/ 1871392 h 2323145"/>
              <a:gd name="connsiteX100" fmla="*/ 6270527 w 11269336"/>
              <a:gd name="connsiteY100" fmla="*/ 1872208 h 2323145"/>
              <a:gd name="connsiteX101" fmla="*/ 6249518 w 11269336"/>
              <a:gd name="connsiteY101" fmla="*/ 1876079 h 2323145"/>
              <a:gd name="connsiteX102" fmla="*/ 6190386 w 11269336"/>
              <a:gd name="connsiteY102" fmla="*/ 1872478 h 2323145"/>
              <a:gd name="connsiteX103" fmla="*/ 6159777 w 11269336"/>
              <a:gd name="connsiteY103" fmla="*/ 1891745 h 2323145"/>
              <a:gd name="connsiteX104" fmla="*/ 6153131 w 11269336"/>
              <a:gd name="connsiteY104" fmla="*/ 1895079 h 2323145"/>
              <a:gd name="connsiteX105" fmla="*/ 6152798 w 11269336"/>
              <a:gd name="connsiteY105" fmla="*/ 1894920 h 2323145"/>
              <a:gd name="connsiteX106" fmla="*/ 6145388 w 11269336"/>
              <a:gd name="connsiteY106" fmla="*/ 1897990 h 2323145"/>
              <a:gd name="connsiteX107" fmla="*/ 6141014 w 11269336"/>
              <a:gd name="connsiteY107" fmla="*/ 1901155 h 2323145"/>
              <a:gd name="connsiteX108" fmla="*/ 6128122 w 11269336"/>
              <a:gd name="connsiteY108" fmla="*/ 1907623 h 2323145"/>
              <a:gd name="connsiteX109" fmla="*/ 6122351 w 11269336"/>
              <a:gd name="connsiteY109" fmla="*/ 1908359 h 2323145"/>
              <a:gd name="connsiteX110" fmla="*/ 6064750 w 11269336"/>
              <a:gd name="connsiteY110" fmla="*/ 1896394 h 2323145"/>
              <a:gd name="connsiteX111" fmla="*/ 5964230 w 11269336"/>
              <a:gd name="connsiteY111" fmla="*/ 1910038 h 2323145"/>
              <a:gd name="connsiteX112" fmla="*/ 5865399 w 11269336"/>
              <a:gd name="connsiteY112" fmla="*/ 1926966 h 2323145"/>
              <a:gd name="connsiteX113" fmla="*/ 5829951 w 11269336"/>
              <a:gd name="connsiteY113" fmla="*/ 1934755 h 2323145"/>
              <a:gd name="connsiteX114" fmla="*/ 5765285 w 11269336"/>
              <a:gd name="connsiteY114" fmla="*/ 1941322 h 2323145"/>
              <a:gd name="connsiteX115" fmla="*/ 5734750 w 11269336"/>
              <a:gd name="connsiteY115" fmla="*/ 1939793 h 2323145"/>
              <a:gd name="connsiteX116" fmla="*/ 5733569 w 11269336"/>
              <a:gd name="connsiteY116" fmla="*/ 1940505 h 2323145"/>
              <a:gd name="connsiteX117" fmla="*/ 5730329 w 11269336"/>
              <a:gd name="connsiteY117" fmla="*/ 1937845 h 2323145"/>
              <a:gd name="connsiteX118" fmla="*/ 5724661 w 11269336"/>
              <a:gd name="connsiteY118" fmla="*/ 1937455 h 2323145"/>
              <a:gd name="connsiteX119" fmla="*/ 5710186 w 11269336"/>
              <a:gd name="connsiteY119" fmla="*/ 1941370 h 2323145"/>
              <a:gd name="connsiteX120" fmla="*/ 5704910 w 11269336"/>
              <a:gd name="connsiteY120" fmla="*/ 1943663 h 2323145"/>
              <a:gd name="connsiteX121" fmla="*/ 5696836 w 11269336"/>
              <a:gd name="connsiteY121" fmla="*/ 1945271 h 2323145"/>
              <a:gd name="connsiteX122" fmla="*/ 5696583 w 11269336"/>
              <a:gd name="connsiteY122" fmla="*/ 1945050 h 2323145"/>
              <a:gd name="connsiteX123" fmla="*/ 5689123 w 11269336"/>
              <a:gd name="connsiteY123" fmla="*/ 1947067 h 2323145"/>
              <a:gd name="connsiteX124" fmla="*/ 5653291 w 11269336"/>
              <a:gd name="connsiteY124" fmla="*/ 1960245 h 2323145"/>
              <a:gd name="connsiteX125" fmla="*/ 5599385 w 11269336"/>
              <a:gd name="connsiteY125" fmla="*/ 1945198 h 2323145"/>
              <a:gd name="connsiteX126" fmla="*/ 5578300 w 11269336"/>
              <a:gd name="connsiteY126" fmla="*/ 1944963 h 2323145"/>
              <a:gd name="connsiteX127" fmla="*/ 5566758 w 11269336"/>
              <a:gd name="connsiteY127" fmla="*/ 1943441 h 2323145"/>
              <a:gd name="connsiteX128" fmla="*/ 5565857 w 11269336"/>
              <a:gd name="connsiteY128" fmla="*/ 1942445 h 2323145"/>
              <a:gd name="connsiteX129" fmla="*/ 5531534 w 11269336"/>
              <a:gd name="connsiteY129" fmla="*/ 1955208 h 2323145"/>
              <a:gd name="connsiteX130" fmla="*/ 5526552 w 11269336"/>
              <a:gd name="connsiteY130" fmla="*/ 1954799 h 2323145"/>
              <a:gd name="connsiteX131" fmla="*/ 5504723 w 11269336"/>
              <a:gd name="connsiteY131" fmla="*/ 1965811 h 2323145"/>
              <a:gd name="connsiteX132" fmla="*/ 5493156 w 11269336"/>
              <a:gd name="connsiteY132" fmla="*/ 1970063 h 2323145"/>
              <a:gd name="connsiteX133" fmla="*/ 5490486 w 11269336"/>
              <a:gd name="connsiteY133" fmla="*/ 1974227 h 2323145"/>
              <a:gd name="connsiteX134" fmla="*/ 5473107 w 11269336"/>
              <a:gd name="connsiteY134" fmla="*/ 1979001 h 2323145"/>
              <a:gd name="connsiteX135" fmla="*/ 5470885 w 11269336"/>
              <a:gd name="connsiteY135" fmla="*/ 1978432 h 2323145"/>
              <a:gd name="connsiteX136" fmla="*/ 5457393 w 11269336"/>
              <a:gd name="connsiteY136" fmla="*/ 1986525 h 2323145"/>
              <a:gd name="connsiteX137" fmla="*/ 5447102 w 11269336"/>
              <a:gd name="connsiteY137" fmla="*/ 1998329 h 2323145"/>
              <a:gd name="connsiteX138" fmla="*/ 5159151 w 11269336"/>
              <a:gd name="connsiteY138" fmla="*/ 2029640 h 2323145"/>
              <a:gd name="connsiteX139" fmla="*/ 5041688 w 11269336"/>
              <a:gd name="connsiteY139" fmla="*/ 2022334 h 2323145"/>
              <a:gd name="connsiteX140" fmla="*/ 4860988 w 11269336"/>
              <a:gd name="connsiteY140" fmla="*/ 2135698 h 2323145"/>
              <a:gd name="connsiteX141" fmla="*/ 4807902 w 11269336"/>
              <a:gd name="connsiteY141" fmla="*/ 2138894 h 2323145"/>
              <a:gd name="connsiteX142" fmla="*/ 4765388 w 11269336"/>
              <a:gd name="connsiteY142" fmla="*/ 2162525 h 2323145"/>
              <a:gd name="connsiteX143" fmla="*/ 4745033 w 11269336"/>
              <a:gd name="connsiteY143" fmla="*/ 2158859 h 2323145"/>
              <a:gd name="connsiteX144" fmla="*/ 4741475 w 11269336"/>
              <a:gd name="connsiteY144" fmla="*/ 2157998 h 2323145"/>
              <a:gd name="connsiteX145" fmla="*/ 4728247 w 11269336"/>
              <a:gd name="connsiteY145" fmla="*/ 2159526 h 2323145"/>
              <a:gd name="connsiteX146" fmla="*/ 4723263 w 11269336"/>
              <a:gd name="connsiteY146" fmla="*/ 2153742 h 2323145"/>
              <a:gd name="connsiteX147" fmla="*/ 4702453 w 11269336"/>
              <a:gd name="connsiteY147" fmla="*/ 2151586 h 2323145"/>
              <a:gd name="connsiteX148" fmla="*/ 4678455 w 11269336"/>
              <a:gd name="connsiteY148" fmla="*/ 2156131 h 2323145"/>
              <a:gd name="connsiteX149" fmla="*/ 4593061 w 11269336"/>
              <a:gd name="connsiteY149" fmla="*/ 2171597 h 2323145"/>
              <a:gd name="connsiteX150" fmla="*/ 4579902 w 11269336"/>
              <a:gd name="connsiteY150" fmla="*/ 2177927 h 2323145"/>
              <a:gd name="connsiteX151" fmla="*/ 4533444 w 11269336"/>
              <a:gd name="connsiteY151" fmla="*/ 2181200 h 2323145"/>
              <a:gd name="connsiteX152" fmla="*/ 4492832 w 11269336"/>
              <a:gd name="connsiteY152" fmla="*/ 2188033 h 2323145"/>
              <a:gd name="connsiteX153" fmla="*/ 4467257 w 11269336"/>
              <a:gd name="connsiteY153" fmla="*/ 2196121 h 2323145"/>
              <a:gd name="connsiteX154" fmla="*/ 4459937 w 11269336"/>
              <a:gd name="connsiteY154" fmla="*/ 2195182 h 2323145"/>
              <a:gd name="connsiteX155" fmla="*/ 4433312 w 11269336"/>
              <a:gd name="connsiteY155" fmla="*/ 2199004 h 2323145"/>
              <a:gd name="connsiteX156" fmla="*/ 4420601 w 11269336"/>
              <a:gd name="connsiteY156" fmla="*/ 2205158 h 2323145"/>
              <a:gd name="connsiteX157" fmla="*/ 4405765 w 11269336"/>
              <a:gd name="connsiteY157" fmla="*/ 2199902 h 2323145"/>
              <a:gd name="connsiteX158" fmla="*/ 4401354 w 11269336"/>
              <a:gd name="connsiteY158" fmla="*/ 2194745 h 2323145"/>
              <a:gd name="connsiteX159" fmla="*/ 4383151 w 11269336"/>
              <a:gd name="connsiteY159" fmla="*/ 2201140 h 2323145"/>
              <a:gd name="connsiteX160" fmla="*/ 4366646 w 11269336"/>
              <a:gd name="connsiteY160" fmla="*/ 2198564 h 2323145"/>
              <a:gd name="connsiteX161" fmla="*/ 4354009 w 11269336"/>
              <a:gd name="connsiteY161" fmla="*/ 2204984 h 2323145"/>
              <a:gd name="connsiteX162" fmla="*/ 4348284 w 11269336"/>
              <a:gd name="connsiteY162" fmla="*/ 2205270 h 2323145"/>
              <a:gd name="connsiteX163" fmla="*/ 4333906 w 11269336"/>
              <a:gd name="connsiteY163" fmla="*/ 2205251 h 2323145"/>
              <a:gd name="connsiteX164" fmla="*/ 4308819 w 11269336"/>
              <a:gd name="connsiteY164" fmla="*/ 2203822 h 2323145"/>
              <a:gd name="connsiteX165" fmla="*/ 4301210 w 11269336"/>
              <a:gd name="connsiteY165" fmla="*/ 2204456 h 2323145"/>
              <a:gd name="connsiteX166" fmla="*/ 4283095 w 11269336"/>
              <a:gd name="connsiteY166" fmla="*/ 2198177 h 2323145"/>
              <a:gd name="connsiteX167" fmla="*/ 4250119 w 11269336"/>
              <a:gd name="connsiteY167" fmla="*/ 2196342 h 2323145"/>
              <a:gd name="connsiteX168" fmla="*/ 4189203 w 11269336"/>
              <a:gd name="connsiteY168" fmla="*/ 2178994 h 2323145"/>
              <a:gd name="connsiteX169" fmla="*/ 4154035 w 11269336"/>
              <a:gd name="connsiteY169" fmla="*/ 2171950 h 2323145"/>
              <a:gd name="connsiteX170" fmla="*/ 4129569 w 11269336"/>
              <a:gd name="connsiteY170" fmla="*/ 2163850 h 2323145"/>
              <a:gd name="connsiteX171" fmla="*/ 4061250 w 11269336"/>
              <a:gd name="connsiteY171" fmla="*/ 2159236 h 2323145"/>
              <a:gd name="connsiteX172" fmla="*/ 3945480 w 11269336"/>
              <a:gd name="connsiteY172" fmla="*/ 2158279 h 2323145"/>
              <a:gd name="connsiteX173" fmla="*/ 3921468 w 11269336"/>
              <a:gd name="connsiteY173" fmla="*/ 2156588 h 2323145"/>
              <a:gd name="connsiteX174" fmla="*/ 3903348 w 11269336"/>
              <a:gd name="connsiteY174" fmla="*/ 2149220 h 2323145"/>
              <a:gd name="connsiteX175" fmla="*/ 3901342 w 11269336"/>
              <a:gd name="connsiteY175" fmla="*/ 2142355 h 2323145"/>
              <a:gd name="connsiteX176" fmla="*/ 3888539 w 11269336"/>
              <a:gd name="connsiteY176" fmla="*/ 2140476 h 2323145"/>
              <a:gd name="connsiteX177" fmla="*/ 3885662 w 11269336"/>
              <a:gd name="connsiteY177" fmla="*/ 2138740 h 2323145"/>
              <a:gd name="connsiteX178" fmla="*/ 3868627 w 11269336"/>
              <a:gd name="connsiteY178" fmla="*/ 2130023 h 2323145"/>
              <a:gd name="connsiteX179" fmla="*/ 3819177 w 11269336"/>
              <a:gd name="connsiteY179" fmla="*/ 2142111 h 2323145"/>
              <a:gd name="connsiteX180" fmla="*/ 3769100 w 11269336"/>
              <a:gd name="connsiteY180" fmla="*/ 2131731 h 2323145"/>
              <a:gd name="connsiteX181" fmla="*/ 3562752 w 11269336"/>
              <a:gd name="connsiteY181" fmla="*/ 2131785 h 2323145"/>
              <a:gd name="connsiteX182" fmla="*/ 3541402 w 11269336"/>
              <a:gd name="connsiteY182" fmla="*/ 2106821 h 2323145"/>
              <a:gd name="connsiteX183" fmla="*/ 3365341 w 11269336"/>
              <a:gd name="connsiteY183" fmla="*/ 2077638 h 2323145"/>
              <a:gd name="connsiteX184" fmla="*/ 3170922 w 11269336"/>
              <a:gd name="connsiteY184" fmla="*/ 2115957 h 2323145"/>
              <a:gd name="connsiteX185" fmla="*/ 3156256 w 11269336"/>
              <a:gd name="connsiteY185" fmla="*/ 2124773 h 2323145"/>
              <a:gd name="connsiteX186" fmla="*/ 3140298 w 11269336"/>
              <a:gd name="connsiteY186" fmla="*/ 2129182 h 2323145"/>
              <a:gd name="connsiteX187" fmla="*/ 3138514 w 11269336"/>
              <a:gd name="connsiteY187" fmla="*/ 2128069 h 2323145"/>
              <a:gd name="connsiteX188" fmla="*/ 3120467 w 11269336"/>
              <a:gd name="connsiteY188" fmla="*/ 2128281 h 2323145"/>
              <a:gd name="connsiteX189" fmla="*/ 3116175 w 11269336"/>
              <a:gd name="connsiteY189" fmla="*/ 2131633 h 2323145"/>
              <a:gd name="connsiteX190" fmla="*/ 3103685 w 11269336"/>
              <a:gd name="connsiteY190" fmla="*/ 2132814 h 2323145"/>
              <a:gd name="connsiteX191" fmla="*/ 3078794 w 11269336"/>
              <a:gd name="connsiteY191" fmla="*/ 2137935 h 2323145"/>
              <a:gd name="connsiteX192" fmla="*/ 3074407 w 11269336"/>
              <a:gd name="connsiteY192" fmla="*/ 2136274 h 2323145"/>
              <a:gd name="connsiteX193" fmla="*/ 3037285 w 11269336"/>
              <a:gd name="connsiteY193" fmla="*/ 2139919 h 2323145"/>
              <a:gd name="connsiteX194" fmla="*/ 3036901 w 11269336"/>
              <a:gd name="connsiteY194" fmla="*/ 2138726 h 2323145"/>
              <a:gd name="connsiteX195" fmla="*/ 3026996 w 11269336"/>
              <a:gd name="connsiteY195" fmla="*/ 2134322 h 2323145"/>
              <a:gd name="connsiteX196" fmla="*/ 3007772 w 11269336"/>
              <a:gd name="connsiteY196" fmla="*/ 2128742 h 2323145"/>
              <a:gd name="connsiteX197" fmla="*/ 2965030 w 11269336"/>
              <a:gd name="connsiteY197" fmla="*/ 2100494 h 2323145"/>
              <a:gd name="connsiteX198" fmla="*/ 2926342 w 11269336"/>
              <a:gd name="connsiteY198" fmla="*/ 2104155 h 2323145"/>
              <a:gd name="connsiteX199" fmla="*/ 2918608 w 11269336"/>
              <a:gd name="connsiteY199" fmla="*/ 2104215 h 2323145"/>
              <a:gd name="connsiteX200" fmla="*/ 2918475 w 11269336"/>
              <a:gd name="connsiteY200" fmla="*/ 2103937 h 2323145"/>
              <a:gd name="connsiteX201" fmla="*/ 2910360 w 11269336"/>
              <a:gd name="connsiteY201" fmla="*/ 2103444 h 2323145"/>
              <a:gd name="connsiteX202" fmla="*/ 2904507 w 11269336"/>
              <a:gd name="connsiteY202" fmla="*/ 2104326 h 2323145"/>
              <a:gd name="connsiteX203" fmla="*/ 2889503 w 11269336"/>
              <a:gd name="connsiteY203" fmla="*/ 2104443 h 2323145"/>
              <a:gd name="connsiteX204" fmla="*/ 2884480 w 11269336"/>
              <a:gd name="connsiteY204" fmla="*/ 2102626 h 2323145"/>
              <a:gd name="connsiteX205" fmla="*/ 2882689 w 11269336"/>
              <a:gd name="connsiteY205" fmla="*/ 2099228 h 2323145"/>
              <a:gd name="connsiteX206" fmla="*/ 2881291 w 11269336"/>
              <a:gd name="connsiteY206" fmla="*/ 2099618 h 2323145"/>
              <a:gd name="connsiteX207" fmla="*/ 2853979 w 11269336"/>
              <a:gd name="connsiteY207" fmla="*/ 2090388 h 2323145"/>
              <a:gd name="connsiteX208" fmla="*/ 2791790 w 11269336"/>
              <a:gd name="connsiteY208" fmla="*/ 2080332 h 2323145"/>
              <a:gd name="connsiteX209" fmla="*/ 2755844 w 11269336"/>
              <a:gd name="connsiteY209" fmla="*/ 2078874 h 2323145"/>
              <a:gd name="connsiteX210" fmla="*/ 2657742 w 11269336"/>
              <a:gd name="connsiteY210" fmla="*/ 2070179 h 2323145"/>
              <a:gd name="connsiteX211" fmla="*/ 2559549 w 11269336"/>
              <a:gd name="connsiteY211" fmla="*/ 2057873 h 2323145"/>
              <a:gd name="connsiteX212" fmla="*/ 2512054 w 11269336"/>
              <a:gd name="connsiteY212" fmla="*/ 2031671 h 2323145"/>
              <a:gd name="connsiteX213" fmla="*/ 2506437 w 11269336"/>
              <a:gd name="connsiteY213" fmla="*/ 2030918 h 2323145"/>
              <a:gd name="connsiteX214" fmla="*/ 2491752 w 11269336"/>
              <a:gd name="connsiteY214" fmla="*/ 2033906 h 2323145"/>
              <a:gd name="connsiteX215" fmla="*/ 2486338 w 11269336"/>
              <a:gd name="connsiteY215" fmla="*/ 2035862 h 2323145"/>
              <a:gd name="connsiteX216" fmla="*/ 2478186 w 11269336"/>
              <a:gd name="connsiteY216" fmla="*/ 2036953 h 2323145"/>
              <a:gd name="connsiteX217" fmla="*/ 2477950 w 11269336"/>
              <a:gd name="connsiteY217" fmla="*/ 2036715 h 2323145"/>
              <a:gd name="connsiteX218" fmla="*/ 2470381 w 11269336"/>
              <a:gd name="connsiteY218" fmla="*/ 2038256 h 2323145"/>
              <a:gd name="connsiteX219" fmla="*/ 2433781 w 11269336"/>
              <a:gd name="connsiteY219" fmla="*/ 2049140 h 2323145"/>
              <a:gd name="connsiteX220" fmla="*/ 2381172 w 11269336"/>
              <a:gd name="connsiteY220" fmla="*/ 2030645 h 2323145"/>
              <a:gd name="connsiteX221" fmla="*/ 2360198 w 11269336"/>
              <a:gd name="connsiteY221" fmla="*/ 2029059 h 2323145"/>
              <a:gd name="connsiteX222" fmla="*/ 2348815 w 11269336"/>
              <a:gd name="connsiteY222" fmla="*/ 2026798 h 2323145"/>
              <a:gd name="connsiteX223" fmla="*/ 2347988 w 11269336"/>
              <a:gd name="connsiteY223" fmla="*/ 2025745 h 2323145"/>
              <a:gd name="connsiteX224" fmla="*/ 2312920 w 11269336"/>
              <a:gd name="connsiteY224" fmla="*/ 2036311 h 2323145"/>
              <a:gd name="connsiteX225" fmla="*/ 2307986 w 11269336"/>
              <a:gd name="connsiteY225" fmla="*/ 2035583 h 2323145"/>
              <a:gd name="connsiteX226" fmla="*/ 2285481 w 11269336"/>
              <a:gd name="connsiteY226" fmla="*/ 2045197 h 2323145"/>
              <a:gd name="connsiteX227" fmla="*/ 2273666 w 11269336"/>
              <a:gd name="connsiteY227" fmla="*/ 2048710 h 2323145"/>
              <a:gd name="connsiteX228" fmla="*/ 2270719 w 11269336"/>
              <a:gd name="connsiteY228" fmla="*/ 2052702 h 2323145"/>
              <a:gd name="connsiteX229" fmla="*/ 2253080 w 11269336"/>
              <a:gd name="connsiteY229" fmla="*/ 2056363 h 2323145"/>
              <a:gd name="connsiteX230" fmla="*/ 2250906 w 11269336"/>
              <a:gd name="connsiteY230" fmla="*/ 2055654 h 2323145"/>
              <a:gd name="connsiteX231" fmla="*/ 2236905 w 11269336"/>
              <a:gd name="connsiteY231" fmla="*/ 2062882 h 2323145"/>
              <a:gd name="connsiteX232" fmla="*/ 2225830 w 11269336"/>
              <a:gd name="connsiteY232" fmla="*/ 2074027 h 2323145"/>
              <a:gd name="connsiteX233" fmla="*/ 2073776 w 11269336"/>
              <a:gd name="connsiteY233" fmla="*/ 2089244 h 2323145"/>
              <a:gd name="connsiteX234" fmla="*/ 1948256 w 11269336"/>
              <a:gd name="connsiteY234" fmla="*/ 2146616 h 2323145"/>
              <a:gd name="connsiteX235" fmla="*/ 1865582 w 11269336"/>
              <a:gd name="connsiteY235" fmla="*/ 2153738 h 2323145"/>
              <a:gd name="connsiteX236" fmla="*/ 1835210 w 11269336"/>
              <a:gd name="connsiteY236" fmla="*/ 2134244 h 2323145"/>
              <a:gd name="connsiteX237" fmla="*/ 1632661 w 11269336"/>
              <a:gd name="connsiteY237" fmla="*/ 2173882 h 2323145"/>
              <a:gd name="connsiteX238" fmla="*/ 1579590 w 11269336"/>
              <a:gd name="connsiteY238" fmla="*/ 2173680 h 2323145"/>
              <a:gd name="connsiteX239" fmla="*/ 1535601 w 11269336"/>
              <a:gd name="connsiteY239" fmla="*/ 2194590 h 2323145"/>
              <a:gd name="connsiteX240" fmla="*/ 1515594 w 11269336"/>
              <a:gd name="connsiteY240" fmla="*/ 2189622 h 2323145"/>
              <a:gd name="connsiteX241" fmla="*/ 1512113 w 11269336"/>
              <a:gd name="connsiteY241" fmla="*/ 2188534 h 2323145"/>
              <a:gd name="connsiteX242" fmla="*/ 1498838 w 11269336"/>
              <a:gd name="connsiteY242" fmla="*/ 2189213 h 2323145"/>
              <a:gd name="connsiteX243" fmla="*/ 1494279 w 11269336"/>
              <a:gd name="connsiteY243" fmla="*/ 2183112 h 2323145"/>
              <a:gd name="connsiteX244" fmla="*/ 1473714 w 11269336"/>
              <a:gd name="connsiteY244" fmla="*/ 2179625 h 2323145"/>
              <a:gd name="connsiteX245" fmla="*/ 1449503 w 11269336"/>
              <a:gd name="connsiteY245" fmla="*/ 2182633 h 2323145"/>
              <a:gd name="connsiteX246" fmla="*/ 1266687 w 11269336"/>
              <a:gd name="connsiteY246" fmla="*/ 2212688 h 2323145"/>
              <a:gd name="connsiteX247" fmla="*/ 1239614 w 11269336"/>
              <a:gd name="connsiteY247" fmla="*/ 2209727 h 2323145"/>
              <a:gd name="connsiteX248" fmla="*/ 1202436 w 11269336"/>
              <a:gd name="connsiteY248" fmla="*/ 2209817 h 2323145"/>
              <a:gd name="connsiteX249" fmla="*/ 1136097 w 11269336"/>
              <a:gd name="connsiteY249" fmla="*/ 2205112 h 2323145"/>
              <a:gd name="connsiteX250" fmla="*/ 988232 w 11269336"/>
              <a:gd name="connsiteY250" fmla="*/ 2235635 h 2323145"/>
              <a:gd name="connsiteX251" fmla="*/ 981959 w 11269336"/>
              <a:gd name="connsiteY251" fmla="*/ 2231607 h 2323145"/>
              <a:gd name="connsiteX252" fmla="*/ 938600 w 11269336"/>
              <a:gd name="connsiteY252" fmla="*/ 2238113 h 2323145"/>
              <a:gd name="connsiteX253" fmla="*/ 791788 w 11269336"/>
              <a:gd name="connsiteY253" fmla="*/ 2293224 h 2323145"/>
              <a:gd name="connsiteX254" fmla="*/ 706914 w 11269336"/>
              <a:gd name="connsiteY254" fmla="*/ 2305046 h 2323145"/>
              <a:gd name="connsiteX255" fmla="*/ 675971 w 11269336"/>
              <a:gd name="connsiteY255" fmla="*/ 2304030 h 2323145"/>
              <a:gd name="connsiteX256" fmla="*/ 624180 w 11269336"/>
              <a:gd name="connsiteY256" fmla="*/ 2302650 h 2323145"/>
              <a:gd name="connsiteX257" fmla="*/ 583453 w 11269336"/>
              <a:gd name="connsiteY257" fmla="*/ 2288788 h 2323145"/>
              <a:gd name="connsiteX258" fmla="*/ 540946 w 11269336"/>
              <a:gd name="connsiteY258" fmla="*/ 2292721 h 2323145"/>
              <a:gd name="connsiteX259" fmla="*/ 533680 w 11269336"/>
              <a:gd name="connsiteY259" fmla="*/ 2310233 h 2323145"/>
              <a:gd name="connsiteX260" fmla="*/ 487366 w 11269336"/>
              <a:gd name="connsiteY260" fmla="*/ 2309053 h 2323145"/>
              <a:gd name="connsiteX261" fmla="*/ 416820 w 11269336"/>
              <a:gd name="connsiteY261" fmla="*/ 2305443 h 2323145"/>
              <a:gd name="connsiteX262" fmla="*/ 376805 w 11269336"/>
              <a:gd name="connsiteY262" fmla="*/ 2307647 h 2323145"/>
              <a:gd name="connsiteX263" fmla="*/ 266777 w 11269336"/>
              <a:gd name="connsiteY263" fmla="*/ 2309012 h 2323145"/>
              <a:gd name="connsiteX264" fmla="*/ 156013 w 11269336"/>
              <a:gd name="connsiteY264" fmla="*/ 2306832 h 2323145"/>
              <a:gd name="connsiteX265" fmla="*/ 87258 w 11269336"/>
              <a:gd name="connsiteY265" fmla="*/ 2285511 h 2323145"/>
              <a:gd name="connsiteX266" fmla="*/ 23798 w 11269336"/>
              <a:gd name="connsiteY266" fmla="*/ 2281822 h 2323145"/>
              <a:gd name="connsiteX267" fmla="*/ 0 w 11269336"/>
              <a:gd name="connsiteY267" fmla="*/ 2285369 h 2323145"/>
              <a:gd name="connsiteX268" fmla="*/ 0 w 11269336"/>
              <a:gd name="connsiteY268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795998 w 11269336"/>
              <a:gd name="connsiteY32" fmla="*/ 863337 h 2323145"/>
              <a:gd name="connsiteX33" fmla="*/ 8776970 w 11269336"/>
              <a:gd name="connsiteY33" fmla="*/ 885177 h 2323145"/>
              <a:gd name="connsiteX34" fmla="*/ 8755719 w 11269336"/>
              <a:gd name="connsiteY34" fmla="*/ 889754 h 2323145"/>
              <a:gd name="connsiteX35" fmla="*/ 8743257 w 11269336"/>
              <a:gd name="connsiteY35" fmla="*/ 904723 h 2323145"/>
              <a:gd name="connsiteX36" fmla="*/ 8721366 w 11269336"/>
              <a:gd name="connsiteY36" fmla="*/ 904711 h 2323145"/>
              <a:gd name="connsiteX37" fmla="*/ 8678353 w 11269336"/>
              <a:gd name="connsiteY37" fmla="*/ 926318 h 2323145"/>
              <a:gd name="connsiteX38" fmla="*/ 8636849 w 11269336"/>
              <a:gd name="connsiteY38" fmla="*/ 937900 h 2323145"/>
              <a:gd name="connsiteX39" fmla="*/ 8620213 w 11269336"/>
              <a:gd name="connsiteY39" fmla="*/ 943068 h 2323145"/>
              <a:gd name="connsiteX40" fmla="*/ 8612581 w 11269336"/>
              <a:gd name="connsiteY40" fmla="*/ 952695 h 2323145"/>
              <a:gd name="connsiteX41" fmla="*/ 8589038 w 11269336"/>
              <a:gd name="connsiteY41" fmla="*/ 963892 h 2323145"/>
              <a:gd name="connsiteX42" fmla="*/ 8579950 w 11269336"/>
              <a:gd name="connsiteY42" fmla="*/ 960899 h 2323145"/>
              <a:gd name="connsiteX43" fmla="*/ 8579319 w 11269336"/>
              <a:gd name="connsiteY43" fmla="*/ 965630 h 2323145"/>
              <a:gd name="connsiteX44" fmla="*/ 8547429 w 11269336"/>
              <a:gd name="connsiteY44" fmla="*/ 984506 h 2323145"/>
              <a:gd name="connsiteX45" fmla="*/ 8478704 w 11269336"/>
              <a:gd name="connsiteY45" fmla="*/ 1025490 h 2323145"/>
              <a:gd name="connsiteX46" fmla="*/ 8461421 w 11269336"/>
              <a:gd name="connsiteY46" fmla="*/ 1035512 h 2323145"/>
              <a:gd name="connsiteX47" fmla="*/ 8445003 w 11269336"/>
              <a:gd name="connsiteY47" fmla="*/ 1036851 h 2323145"/>
              <a:gd name="connsiteX48" fmla="*/ 8357350 w 11269336"/>
              <a:gd name="connsiteY48" fmla="*/ 1060213 h 2323145"/>
              <a:gd name="connsiteX49" fmla="*/ 8335565 w 11269336"/>
              <a:gd name="connsiteY49" fmla="*/ 1061151 h 2323145"/>
              <a:gd name="connsiteX50" fmla="*/ 8325267 w 11269336"/>
              <a:gd name="connsiteY50" fmla="*/ 1055919 h 2323145"/>
              <a:gd name="connsiteX51" fmla="*/ 8293586 w 11269336"/>
              <a:gd name="connsiteY51" fmla="*/ 1076144 h 2323145"/>
              <a:gd name="connsiteX52" fmla="*/ 8242405 w 11269336"/>
              <a:gd name="connsiteY52" fmla="*/ 1095960 h 2323145"/>
              <a:gd name="connsiteX53" fmla="*/ 8197391 w 11269336"/>
              <a:gd name="connsiteY53" fmla="*/ 1107746 h 2323145"/>
              <a:gd name="connsiteX54" fmla="*/ 8081474 w 11269336"/>
              <a:gd name="connsiteY54" fmla="*/ 1130125 h 2323145"/>
              <a:gd name="connsiteX55" fmla="*/ 8053585 w 11269336"/>
              <a:gd name="connsiteY55" fmla="*/ 1129169 h 2323145"/>
              <a:gd name="connsiteX56" fmla="*/ 8038422 w 11269336"/>
              <a:gd name="connsiteY56" fmla="*/ 1119092 h 2323145"/>
              <a:gd name="connsiteX57" fmla="*/ 8029450 w 11269336"/>
              <a:gd name="connsiteY57" fmla="*/ 1125592 h 2323145"/>
              <a:gd name="connsiteX58" fmla="*/ 7959552 w 11269336"/>
              <a:gd name="connsiteY58" fmla="*/ 1140188 h 2323145"/>
              <a:gd name="connsiteX59" fmla="*/ 7914188 w 11269336"/>
              <a:gd name="connsiteY59" fmla="*/ 1150862 h 2323145"/>
              <a:gd name="connsiteX60" fmla="*/ 7914918 w 11269336"/>
              <a:gd name="connsiteY60" fmla="*/ 1168758 h 2323145"/>
              <a:gd name="connsiteX61" fmla="*/ 7875510 w 11269336"/>
              <a:gd name="connsiteY61" fmla="*/ 1183153 h 2323145"/>
              <a:gd name="connsiteX62" fmla="*/ 7829932 w 11269336"/>
              <a:gd name="connsiteY62" fmla="*/ 1180782 h 2323145"/>
              <a:gd name="connsiteX63" fmla="*/ 7779182 w 11269336"/>
              <a:gd name="connsiteY63" fmla="*/ 1192665 h 2323145"/>
              <a:gd name="connsiteX64" fmla="*/ 7748774 w 11269336"/>
              <a:gd name="connsiteY64" fmla="*/ 1199586 h 2323145"/>
              <a:gd name="connsiteX65" fmla="*/ 7671846 w 11269336"/>
              <a:gd name="connsiteY65" fmla="*/ 1231966 h 2323145"/>
              <a:gd name="connsiteX66" fmla="*/ 7554146 w 11269336"/>
              <a:gd name="connsiteY66" fmla="*/ 1319748 h 2323145"/>
              <a:gd name="connsiteX67" fmla="*/ 7515052 w 11269336"/>
              <a:gd name="connsiteY67" fmla="*/ 1336718 h 2323145"/>
              <a:gd name="connsiteX68" fmla="*/ 7507193 w 11269336"/>
              <a:gd name="connsiteY68" fmla="*/ 1334617 h 2323145"/>
              <a:gd name="connsiteX69" fmla="*/ 7461694 w 11269336"/>
              <a:gd name="connsiteY69" fmla="*/ 1375866 h 2323145"/>
              <a:gd name="connsiteX70" fmla="*/ 7377571 w 11269336"/>
              <a:gd name="connsiteY70" fmla="*/ 1400128 h 2323145"/>
              <a:gd name="connsiteX71" fmla="*/ 7311261 w 11269336"/>
              <a:gd name="connsiteY71" fmla="*/ 1412652 h 2323145"/>
              <a:gd name="connsiteX72" fmla="*/ 7275307 w 11269336"/>
              <a:gd name="connsiteY72" fmla="*/ 1422171 h 2323145"/>
              <a:gd name="connsiteX73" fmla="*/ 7247783 w 11269336"/>
              <a:gd name="connsiteY73" fmla="*/ 1426330 h 2323145"/>
              <a:gd name="connsiteX74" fmla="*/ 7185047 w 11269336"/>
              <a:gd name="connsiteY74" fmla="*/ 1451812 h 2323145"/>
              <a:gd name="connsiteX75" fmla="*/ 7084117 w 11269336"/>
              <a:gd name="connsiteY75" fmla="*/ 1500281 h 2323145"/>
              <a:gd name="connsiteX76" fmla="*/ 7062011 w 11269336"/>
              <a:gd name="connsiteY76" fmla="*/ 1509183 h 2323145"/>
              <a:gd name="connsiteX77" fmla="*/ 7040555 w 11269336"/>
              <a:gd name="connsiteY77" fmla="*/ 1511207 h 2323145"/>
              <a:gd name="connsiteX78" fmla="*/ 7033438 w 11269336"/>
              <a:gd name="connsiteY78" fmla="*/ 1506772 h 2323145"/>
              <a:gd name="connsiteX79" fmla="*/ 7020886 w 11269336"/>
              <a:gd name="connsiteY79" fmla="*/ 1510764 h 2323145"/>
              <a:gd name="connsiteX80" fmla="*/ 7017033 w 11269336"/>
              <a:gd name="connsiteY80" fmla="*/ 1510650 h 2323145"/>
              <a:gd name="connsiteX81" fmla="*/ 6995460 w 11269336"/>
              <a:gd name="connsiteY81" fmla="*/ 1511173 h 2323145"/>
              <a:gd name="connsiteX82" fmla="*/ 6962144 w 11269336"/>
              <a:gd name="connsiteY82" fmla="*/ 1541508 h 2323145"/>
              <a:gd name="connsiteX83" fmla="*/ 6910674 w 11269336"/>
              <a:gd name="connsiteY83" fmla="*/ 1554793 h 2323145"/>
              <a:gd name="connsiteX84" fmla="*/ 6732152 w 11269336"/>
              <a:gd name="connsiteY84" fmla="*/ 1642538 h 2323145"/>
              <a:gd name="connsiteX85" fmla="*/ 6694106 w 11269336"/>
              <a:gd name="connsiteY85" fmla="*/ 1632377 h 2323145"/>
              <a:gd name="connsiteX86" fmla="*/ 6617223 w 11269336"/>
              <a:gd name="connsiteY86" fmla="*/ 1659889 h 2323145"/>
              <a:gd name="connsiteX87" fmla="*/ 6521138 w 11269336"/>
              <a:gd name="connsiteY87" fmla="*/ 1744340 h 2323145"/>
              <a:gd name="connsiteX88" fmla="*/ 6380677 w 11269336"/>
              <a:gd name="connsiteY88" fmla="*/ 1796883 h 2323145"/>
              <a:gd name="connsiteX89" fmla="*/ 6374897 w 11269336"/>
              <a:gd name="connsiteY89" fmla="*/ 1809910 h 2323145"/>
              <a:gd name="connsiteX90" fmla="*/ 6364545 w 11269336"/>
              <a:gd name="connsiteY90" fmla="*/ 1820090 h 2323145"/>
              <a:gd name="connsiteX91" fmla="*/ 6362126 w 11269336"/>
              <a:gd name="connsiteY91" fmla="*/ 1819991 h 2323145"/>
              <a:gd name="connsiteX92" fmla="*/ 6346673 w 11269336"/>
              <a:gd name="connsiteY92" fmla="*/ 1827824 h 2323145"/>
              <a:gd name="connsiteX93" fmla="*/ 6345588 w 11269336"/>
              <a:gd name="connsiteY93" fmla="*/ 1832232 h 2323145"/>
              <a:gd name="connsiteX94" fmla="*/ 6335708 w 11269336"/>
              <a:gd name="connsiteY94" fmla="*/ 1838451 h 2323145"/>
              <a:gd name="connsiteX95" fmla="*/ 6318182 w 11269336"/>
              <a:gd name="connsiteY95" fmla="*/ 1852975 h 2323145"/>
              <a:gd name="connsiteX96" fmla="*/ 6313084 w 11269336"/>
              <a:gd name="connsiteY96" fmla="*/ 1853561 h 2323145"/>
              <a:gd name="connsiteX97" fmla="*/ 6283816 w 11269336"/>
              <a:gd name="connsiteY97" fmla="*/ 1872148 h 2323145"/>
              <a:gd name="connsiteX98" fmla="*/ 6282550 w 11269336"/>
              <a:gd name="connsiteY98" fmla="*/ 1871392 h 2323145"/>
              <a:gd name="connsiteX99" fmla="*/ 6270527 w 11269336"/>
              <a:gd name="connsiteY99" fmla="*/ 1872208 h 2323145"/>
              <a:gd name="connsiteX100" fmla="*/ 6249518 w 11269336"/>
              <a:gd name="connsiteY100" fmla="*/ 1876079 h 2323145"/>
              <a:gd name="connsiteX101" fmla="*/ 6190386 w 11269336"/>
              <a:gd name="connsiteY101" fmla="*/ 1872478 h 2323145"/>
              <a:gd name="connsiteX102" fmla="*/ 6159777 w 11269336"/>
              <a:gd name="connsiteY102" fmla="*/ 1891745 h 2323145"/>
              <a:gd name="connsiteX103" fmla="*/ 6153131 w 11269336"/>
              <a:gd name="connsiteY103" fmla="*/ 1895079 h 2323145"/>
              <a:gd name="connsiteX104" fmla="*/ 6152798 w 11269336"/>
              <a:gd name="connsiteY104" fmla="*/ 1894920 h 2323145"/>
              <a:gd name="connsiteX105" fmla="*/ 6145388 w 11269336"/>
              <a:gd name="connsiteY105" fmla="*/ 1897990 h 2323145"/>
              <a:gd name="connsiteX106" fmla="*/ 6141014 w 11269336"/>
              <a:gd name="connsiteY106" fmla="*/ 1901155 h 2323145"/>
              <a:gd name="connsiteX107" fmla="*/ 6128122 w 11269336"/>
              <a:gd name="connsiteY107" fmla="*/ 1907623 h 2323145"/>
              <a:gd name="connsiteX108" fmla="*/ 6122351 w 11269336"/>
              <a:gd name="connsiteY108" fmla="*/ 1908359 h 2323145"/>
              <a:gd name="connsiteX109" fmla="*/ 6064750 w 11269336"/>
              <a:gd name="connsiteY109" fmla="*/ 1896394 h 2323145"/>
              <a:gd name="connsiteX110" fmla="*/ 5964230 w 11269336"/>
              <a:gd name="connsiteY110" fmla="*/ 1910038 h 2323145"/>
              <a:gd name="connsiteX111" fmla="*/ 5865399 w 11269336"/>
              <a:gd name="connsiteY111" fmla="*/ 1926966 h 2323145"/>
              <a:gd name="connsiteX112" fmla="*/ 5829951 w 11269336"/>
              <a:gd name="connsiteY112" fmla="*/ 1934755 h 2323145"/>
              <a:gd name="connsiteX113" fmla="*/ 5765285 w 11269336"/>
              <a:gd name="connsiteY113" fmla="*/ 1941322 h 2323145"/>
              <a:gd name="connsiteX114" fmla="*/ 5734750 w 11269336"/>
              <a:gd name="connsiteY114" fmla="*/ 1939793 h 2323145"/>
              <a:gd name="connsiteX115" fmla="*/ 5733569 w 11269336"/>
              <a:gd name="connsiteY115" fmla="*/ 1940505 h 2323145"/>
              <a:gd name="connsiteX116" fmla="*/ 5730329 w 11269336"/>
              <a:gd name="connsiteY116" fmla="*/ 1937845 h 2323145"/>
              <a:gd name="connsiteX117" fmla="*/ 5724661 w 11269336"/>
              <a:gd name="connsiteY117" fmla="*/ 1937455 h 2323145"/>
              <a:gd name="connsiteX118" fmla="*/ 5710186 w 11269336"/>
              <a:gd name="connsiteY118" fmla="*/ 1941370 h 2323145"/>
              <a:gd name="connsiteX119" fmla="*/ 5704910 w 11269336"/>
              <a:gd name="connsiteY119" fmla="*/ 1943663 h 2323145"/>
              <a:gd name="connsiteX120" fmla="*/ 5696836 w 11269336"/>
              <a:gd name="connsiteY120" fmla="*/ 1945271 h 2323145"/>
              <a:gd name="connsiteX121" fmla="*/ 5696583 w 11269336"/>
              <a:gd name="connsiteY121" fmla="*/ 1945050 h 2323145"/>
              <a:gd name="connsiteX122" fmla="*/ 5689123 w 11269336"/>
              <a:gd name="connsiteY122" fmla="*/ 1947067 h 2323145"/>
              <a:gd name="connsiteX123" fmla="*/ 5653291 w 11269336"/>
              <a:gd name="connsiteY123" fmla="*/ 1960245 h 2323145"/>
              <a:gd name="connsiteX124" fmla="*/ 5599385 w 11269336"/>
              <a:gd name="connsiteY124" fmla="*/ 1945198 h 2323145"/>
              <a:gd name="connsiteX125" fmla="*/ 5578300 w 11269336"/>
              <a:gd name="connsiteY125" fmla="*/ 1944963 h 2323145"/>
              <a:gd name="connsiteX126" fmla="*/ 5566758 w 11269336"/>
              <a:gd name="connsiteY126" fmla="*/ 1943441 h 2323145"/>
              <a:gd name="connsiteX127" fmla="*/ 5565857 w 11269336"/>
              <a:gd name="connsiteY127" fmla="*/ 1942445 h 2323145"/>
              <a:gd name="connsiteX128" fmla="*/ 5531534 w 11269336"/>
              <a:gd name="connsiteY128" fmla="*/ 1955208 h 2323145"/>
              <a:gd name="connsiteX129" fmla="*/ 5526552 w 11269336"/>
              <a:gd name="connsiteY129" fmla="*/ 1954799 h 2323145"/>
              <a:gd name="connsiteX130" fmla="*/ 5504723 w 11269336"/>
              <a:gd name="connsiteY130" fmla="*/ 1965811 h 2323145"/>
              <a:gd name="connsiteX131" fmla="*/ 5493156 w 11269336"/>
              <a:gd name="connsiteY131" fmla="*/ 1970063 h 2323145"/>
              <a:gd name="connsiteX132" fmla="*/ 5490486 w 11269336"/>
              <a:gd name="connsiteY132" fmla="*/ 1974227 h 2323145"/>
              <a:gd name="connsiteX133" fmla="*/ 5473107 w 11269336"/>
              <a:gd name="connsiteY133" fmla="*/ 1979001 h 2323145"/>
              <a:gd name="connsiteX134" fmla="*/ 5470885 w 11269336"/>
              <a:gd name="connsiteY134" fmla="*/ 1978432 h 2323145"/>
              <a:gd name="connsiteX135" fmla="*/ 5457393 w 11269336"/>
              <a:gd name="connsiteY135" fmla="*/ 1986525 h 2323145"/>
              <a:gd name="connsiteX136" fmla="*/ 5447102 w 11269336"/>
              <a:gd name="connsiteY136" fmla="*/ 1998329 h 2323145"/>
              <a:gd name="connsiteX137" fmla="*/ 5159151 w 11269336"/>
              <a:gd name="connsiteY137" fmla="*/ 2029640 h 2323145"/>
              <a:gd name="connsiteX138" fmla="*/ 5041688 w 11269336"/>
              <a:gd name="connsiteY138" fmla="*/ 2022334 h 2323145"/>
              <a:gd name="connsiteX139" fmla="*/ 4860988 w 11269336"/>
              <a:gd name="connsiteY139" fmla="*/ 2135698 h 2323145"/>
              <a:gd name="connsiteX140" fmla="*/ 4807902 w 11269336"/>
              <a:gd name="connsiteY140" fmla="*/ 2138894 h 2323145"/>
              <a:gd name="connsiteX141" fmla="*/ 4765388 w 11269336"/>
              <a:gd name="connsiteY141" fmla="*/ 2162525 h 2323145"/>
              <a:gd name="connsiteX142" fmla="*/ 4745033 w 11269336"/>
              <a:gd name="connsiteY142" fmla="*/ 2158859 h 2323145"/>
              <a:gd name="connsiteX143" fmla="*/ 4741475 w 11269336"/>
              <a:gd name="connsiteY143" fmla="*/ 2157998 h 2323145"/>
              <a:gd name="connsiteX144" fmla="*/ 4728247 w 11269336"/>
              <a:gd name="connsiteY144" fmla="*/ 2159526 h 2323145"/>
              <a:gd name="connsiteX145" fmla="*/ 4723263 w 11269336"/>
              <a:gd name="connsiteY145" fmla="*/ 2153742 h 2323145"/>
              <a:gd name="connsiteX146" fmla="*/ 4702453 w 11269336"/>
              <a:gd name="connsiteY146" fmla="*/ 2151586 h 2323145"/>
              <a:gd name="connsiteX147" fmla="*/ 4678455 w 11269336"/>
              <a:gd name="connsiteY147" fmla="*/ 2156131 h 2323145"/>
              <a:gd name="connsiteX148" fmla="*/ 4593061 w 11269336"/>
              <a:gd name="connsiteY148" fmla="*/ 2171597 h 2323145"/>
              <a:gd name="connsiteX149" fmla="*/ 4579902 w 11269336"/>
              <a:gd name="connsiteY149" fmla="*/ 2177927 h 2323145"/>
              <a:gd name="connsiteX150" fmla="*/ 4533444 w 11269336"/>
              <a:gd name="connsiteY150" fmla="*/ 2181200 h 2323145"/>
              <a:gd name="connsiteX151" fmla="*/ 4492832 w 11269336"/>
              <a:gd name="connsiteY151" fmla="*/ 2188033 h 2323145"/>
              <a:gd name="connsiteX152" fmla="*/ 4467257 w 11269336"/>
              <a:gd name="connsiteY152" fmla="*/ 2196121 h 2323145"/>
              <a:gd name="connsiteX153" fmla="*/ 4459937 w 11269336"/>
              <a:gd name="connsiteY153" fmla="*/ 2195182 h 2323145"/>
              <a:gd name="connsiteX154" fmla="*/ 4433312 w 11269336"/>
              <a:gd name="connsiteY154" fmla="*/ 2199004 h 2323145"/>
              <a:gd name="connsiteX155" fmla="*/ 4420601 w 11269336"/>
              <a:gd name="connsiteY155" fmla="*/ 2205158 h 2323145"/>
              <a:gd name="connsiteX156" fmla="*/ 4405765 w 11269336"/>
              <a:gd name="connsiteY156" fmla="*/ 2199902 h 2323145"/>
              <a:gd name="connsiteX157" fmla="*/ 4401354 w 11269336"/>
              <a:gd name="connsiteY157" fmla="*/ 2194745 h 2323145"/>
              <a:gd name="connsiteX158" fmla="*/ 4383151 w 11269336"/>
              <a:gd name="connsiteY158" fmla="*/ 2201140 h 2323145"/>
              <a:gd name="connsiteX159" fmla="*/ 4366646 w 11269336"/>
              <a:gd name="connsiteY159" fmla="*/ 2198564 h 2323145"/>
              <a:gd name="connsiteX160" fmla="*/ 4354009 w 11269336"/>
              <a:gd name="connsiteY160" fmla="*/ 2204984 h 2323145"/>
              <a:gd name="connsiteX161" fmla="*/ 4348284 w 11269336"/>
              <a:gd name="connsiteY161" fmla="*/ 2205270 h 2323145"/>
              <a:gd name="connsiteX162" fmla="*/ 4333906 w 11269336"/>
              <a:gd name="connsiteY162" fmla="*/ 2205251 h 2323145"/>
              <a:gd name="connsiteX163" fmla="*/ 4308819 w 11269336"/>
              <a:gd name="connsiteY163" fmla="*/ 2203822 h 2323145"/>
              <a:gd name="connsiteX164" fmla="*/ 4301210 w 11269336"/>
              <a:gd name="connsiteY164" fmla="*/ 2204456 h 2323145"/>
              <a:gd name="connsiteX165" fmla="*/ 4283095 w 11269336"/>
              <a:gd name="connsiteY165" fmla="*/ 2198177 h 2323145"/>
              <a:gd name="connsiteX166" fmla="*/ 4250119 w 11269336"/>
              <a:gd name="connsiteY166" fmla="*/ 2196342 h 2323145"/>
              <a:gd name="connsiteX167" fmla="*/ 4189203 w 11269336"/>
              <a:gd name="connsiteY167" fmla="*/ 2178994 h 2323145"/>
              <a:gd name="connsiteX168" fmla="*/ 4154035 w 11269336"/>
              <a:gd name="connsiteY168" fmla="*/ 2171950 h 2323145"/>
              <a:gd name="connsiteX169" fmla="*/ 4129569 w 11269336"/>
              <a:gd name="connsiteY169" fmla="*/ 2163850 h 2323145"/>
              <a:gd name="connsiteX170" fmla="*/ 4061250 w 11269336"/>
              <a:gd name="connsiteY170" fmla="*/ 2159236 h 2323145"/>
              <a:gd name="connsiteX171" fmla="*/ 3945480 w 11269336"/>
              <a:gd name="connsiteY171" fmla="*/ 2158279 h 2323145"/>
              <a:gd name="connsiteX172" fmla="*/ 3921468 w 11269336"/>
              <a:gd name="connsiteY172" fmla="*/ 2156588 h 2323145"/>
              <a:gd name="connsiteX173" fmla="*/ 3903348 w 11269336"/>
              <a:gd name="connsiteY173" fmla="*/ 2149220 h 2323145"/>
              <a:gd name="connsiteX174" fmla="*/ 3901342 w 11269336"/>
              <a:gd name="connsiteY174" fmla="*/ 2142355 h 2323145"/>
              <a:gd name="connsiteX175" fmla="*/ 3888539 w 11269336"/>
              <a:gd name="connsiteY175" fmla="*/ 2140476 h 2323145"/>
              <a:gd name="connsiteX176" fmla="*/ 3885662 w 11269336"/>
              <a:gd name="connsiteY176" fmla="*/ 2138740 h 2323145"/>
              <a:gd name="connsiteX177" fmla="*/ 3868627 w 11269336"/>
              <a:gd name="connsiteY177" fmla="*/ 2130023 h 2323145"/>
              <a:gd name="connsiteX178" fmla="*/ 3819177 w 11269336"/>
              <a:gd name="connsiteY178" fmla="*/ 2142111 h 2323145"/>
              <a:gd name="connsiteX179" fmla="*/ 3769100 w 11269336"/>
              <a:gd name="connsiteY179" fmla="*/ 2131731 h 2323145"/>
              <a:gd name="connsiteX180" fmla="*/ 3562752 w 11269336"/>
              <a:gd name="connsiteY180" fmla="*/ 2131785 h 2323145"/>
              <a:gd name="connsiteX181" fmla="*/ 3541402 w 11269336"/>
              <a:gd name="connsiteY181" fmla="*/ 2106821 h 2323145"/>
              <a:gd name="connsiteX182" fmla="*/ 3365341 w 11269336"/>
              <a:gd name="connsiteY182" fmla="*/ 2077638 h 2323145"/>
              <a:gd name="connsiteX183" fmla="*/ 3170922 w 11269336"/>
              <a:gd name="connsiteY183" fmla="*/ 2115957 h 2323145"/>
              <a:gd name="connsiteX184" fmla="*/ 3156256 w 11269336"/>
              <a:gd name="connsiteY184" fmla="*/ 2124773 h 2323145"/>
              <a:gd name="connsiteX185" fmla="*/ 3140298 w 11269336"/>
              <a:gd name="connsiteY185" fmla="*/ 2129182 h 2323145"/>
              <a:gd name="connsiteX186" fmla="*/ 3138514 w 11269336"/>
              <a:gd name="connsiteY186" fmla="*/ 2128069 h 2323145"/>
              <a:gd name="connsiteX187" fmla="*/ 3120467 w 11269336"/>
              <a:gd name="connsiteY187" fmla="*/ 2128281 h 2323145"/>
              <a:gd name="connsiteX188" fmla="*/ 3116175 w 11269336"/>
              <a:gd name="connsiteY188" fmla="*/ 2131633 h 2323145"/>
              <a:gd name="connsiteX189" fmla="*/ 3103685 w 11269336"/>
              <a:gd name="connsiteY189" fmla="*/ 2132814 h 2323145"/>
              <a:gd name="connsiteX190" fmla="*/ 3078794 w 11269336"/>
              <a:gd name="connsiteY190" fmla="*/ 2137935 h 2323145"/>
              <a:gd name="connsiteX191" fmla="*/ 3074407 w 11269336"/>
              <a:gd name="connsiteY191" fmla="*/ 2136274 h 2323145"/>
              <a:gd name="connsiteX192" fmla="*/ 3037285 w 11269336"/>
              <a:gd name="connsiteY192" fmla="*/ 2139919 h 2323145"/>
              <a:gd name="connsiteX193" fmla="*/ 3036901 w 11269336"/>
              <a:gd name="connsiteY193" fmla="*/ 2138726 h 2323145"/>
              <a:gd name="connsiteX194" fmla="*/ 3026996 w 11269336"/>
              <a:gd name="connsiteY194" fmla="*/ 2134322 h 2323145"/>
              <a:gd name="connsiteX195" fmla="*/ 3007772 w 11269336"/>
              <a:gd name="connsiteY195" fmla="*/ 2128742 h 2323145"/>
              <a:gd name="connsiteX196" fmla="*/ 2965030 w 11269336"/>
              <a:gd name="connsiteY196" fmla="*/ 2100494 h 2323145"/>
              <a:gd name="connsiteX197" fmla="*/ 2926342 w 11269336"/>
              <a:gd name="connsiteY197" fmla="*/ 2104155 h 2323145"/>
              <a:gd name="connsiteX198" fmla="*/ 2918608 w 11269336"/>
              <a:gd name="connsiteY198" fmla="*/ 2104215 h 2323145"/>
              <a:gd name="connsiteX199" fmla="*/ 2918475 w 11269336"/>
              <a:gd name="connsiteY199" fmla="*/ 2103937 h 2323145"/>
              <a:gd name="connsiteX200" fmla="*/ 2910360 w 11269336"/>
              <a:gd name="connsiteY200" fmla="*/ 2103444 h 2323145"/>
              <a:gd name="connsiteX201" fmla="*/ 2904507 w 11269336"/>
              <a:gd name="connsiteY201" fmla="*/ 2104326 h 2323145"/>
              <a:gd name="connsiteX202" fmla="*/ 2889503 w 11269336"/>
              <a:gd name="connsiteY202" fmla="*/ 2104443 h 2323145"/>
              <a:gd name="connsiteX203" fmla="*/ 2884480 w 11269336"/>
              <a:gd name="connsiteY203" fmla="*/ 2102626 h 2323145"/>
              <a:gd name="connsiteX204" fmla="*/ 2882689 w 11269336"/>
              <a:gd name="connsiteY204" fmla="*/ 2099228 h 2323145"/>
              <a:gd name="connsiteX205" fmla="*/ 2881291 w 11269336"/>
              <a:gd name="connsiteY205" fmla="*/ 2099618 h 2323145"/>
              <a:gd name="connsiteX206" fmla="*/ 2853979 w 11269336"/>
              <a:gd name="connsiteY206" fmla="*/ 2090388 h 2323145"/>
              <a:gd name="connsiteX207" fmla="*/ 2791790 w 11269336"/>
              <a:gd name="connsiteY207" fmla="*/ 2080332 h 2323145"/>
              <a:gd name="connsiteX208" fmla="*/ 2755844 w 11269336"/>
              <a:gd name="connsiteY208" fmla="*/ 2078874 h 2323145"/>
              <a:gd name="connsiteX209" fmla="*/ 2657742 w 11269336"/>
              <a:gd name="connsiteY209" fmla="*/ 2070179 h 2323145"/>
              <a:gd name="connsiteX210" fmla="*/ 2559549 w 11269336"/>
              <a:gd name="connsiteY210" fmla="*/ 2057873 h 2323145"/>
              <a:gd name="connsiteX211" fmla="*/ 2512054 w 11269336"/>
              <a:gd name="connsiteY211" fmla="*/ 2031671 h 2323145"/>
              <a:gd name="connsiteX212" fmla="*/ 2506437 w 11269336"/>
              <a:gd name="connsiteY212" fmla="*/ 2030918 h 2323145"/>
              <a:gd name="connsiteX213" fmla="*/ 2491752 w 11269336"/>
              <a:gd name="connsiteY213" fmla="*/ 2033906 h 2323145"/>
              <a:gd name="connsiteX214" fmla="*/ 2486338 w 11269336"/>
              <a:gd name="connsiteY214" fmla="*/ 2035862 h 2323145"/>
              <a:gd name="connsiteX215" fmla="*/ 2478186 w 11269336"/>
              <a:gd name="connsiteY215" fmla="*/ 2036953 h 2323145"/>
              <a:gd name="connsiteX216" fmla="*/ 2477950 w 11269336"/>
              <a:gd name="connsiteY216" fmla="*/ 2036715 h 2323145"/>
              <a:gd name="connsiteX217" fmla="*/ 2470381 w 11269336"/>
              <a:gd name="connsiteY217" fmla="*/ 2038256 h 2323145"/>
              <a:gd name="connsiteX218" fmla="*/ 2433781 w 11269336"/>
              <a:gd name="connsiteY218" fmla="*/ 2049140 h 2323145"/>
              <a:gd name="connsiteX219" fmla="*/ 2381172 w 11269336"/>
              <a:gd name="connsiteY219" fmla="*/ 2030645 h 2323145"/>
              <a:gd name="connsiteX220" fmla="*/ 2360198 w 11269336"/>
              <a:gd name="connsiteY220" fmla="*/ 2029059 h 2323145"/>
              <a:gd name="connsiteX221" fmla="*/ 2348815 w 11269336"/>
              <a:gd name="connsiteY221" fmla="*/ 2026798 h 2323145"/>
              <a:gd name="connsiteX222" fmla="*/ 2347988 w 11269336"/>
              <a:gd name="connsiteY222" fmla="*/ 2025745 h 2323145"/>
              <a:gd name="connsiteX223" fmla="*/ 2312920 w 11269336"/>
              <a:gd name="connsiteY223" fmla="*/ 2036311 h 2323145"/>
              <a:gd name="connsiteX224" fmla="*/ 2307986 w 11269336"/>
              <a:gd name="connsiteY224" fmla="*/ 2035583 h 2323145"/>
              <a:gd name="connsiteX225" fmla="*/ 2285481 w 11269336"/>
              <a:gd name="connsiteY225" fmla="*/ 2045197 h 2323145"/>
              <a:gd name="connsiteX226" fmla="*/ 2273666 w 11269336"/>
              <a:gd name="connsiteY226" fmla="*/ 2048710 h 2323145"/>
              <a:gd name="connsiteX227" fmla="*/ 2270719 w 11269336"/>
              <a:gd name="connsiteY227" fmla="*/ 2052702 h 2323145"/>
              <a:gd name="connsiteX228" fmla="*/ 2253080 w 11269336"/>
              <a:gd name="connsiteY228" fmla="*/ 2056363 h 2323145"/>
              <a:gd name="connsiteX229" fmla="*/ 2250906 w 11269336"/>
              <a:gd name="connsiteY229" fmla="*/ 2055654 h 2323145"/>
              <a:gd name="connsiteX230" fmla="*/ 2236905 w 11269336"/>
              <a:gd name="connsiteY230" fmla="*/ 2062882 h 2323145"/>
              <a:gd name="connsiteX231" fmla="*/ 2225830 w 11269336"/>
              <a:gd name="connsiteY231" fmla="*/ 2074027 h 2323145"/>
              <a:gd name="connsiteX232" fmla="*/ 2073776 w 11269336"/>
              <a:gd name="connsiteY232" fmla="*/ 2089244 h 2323145"/>
              <a:gd name="connsiteX233" fmla="*/ 1948256 w 11269336"/>
              <a:gd name="connsiteY233" fmla="*/ 2146616 h 2323145"/>
              <a:gd name="connsiteX234" fmla="*/ 1865582 w 11269336"/>
              <a:gd name="connsiteY234" fmla="*/ 2153738 h 2323145"/>
              <a:gd name="connsiteX235" fmla="*/ 1835210 w 11269336"/>
              <a:gd name="connsiteY235" fmla="*/ 2134244 h 2323145"/>
              <a:gd name="connsiteX236" fmla="*/ 1632661 w 11269336"/>
              <a:gd name="connsiteY236" fmla="*/ 2173882 h 2323145"/>
              <a:gd name="connsiteX237" fmla="*/ 1579590 w 11269336"/>
              <a:gd name="connsiteY237" fmla="*/ 2173680 h 2323145"/>
              <a:gd name="connsiteX238" fmla="*/ 1535601 w 11269336"/>
              <a:gd name="connsiteY238" fmla="*/ 2194590 h 2323145"/>
              <a:gd name="connsiteX239" fmla="*/ 1515594 w 11269336"/>
              <a:gd name="connsiteY239" fmla="*/ 2189622 h 2323145"/>
              <a:gd name="connsiteX240" fmla="*/ 1512113 w 11269336"/>
              <a:gd name="connsiteY240" fmla="*/ 2188534 h 2323145"/>
              <a:gd name="connsiteX241" fmla="*/ 1498838 w 11269336"/>
              <a:gd name="connsiteY241" fmla="*/ 2189213 h 2323145"/>
              <a:gd name="connsiteX242" fmla="*/ 1494279 w 11269336"/>
              <a:gd name="connsiteY242" fmla="*/ 2183112 h 2323145"/>
              <a:gd name="connsiteX243" fmla="*/ 1473714 w 11269336"/>
              <a:gd name="connsiteY243" fmla="*/ 2179625 h 2323145"/>
              <a:gd name="connsiteX244" fmla="*/ 1449503 w 11269336"/>
              <a:gd name="connsiteY244" fmla="*/ 2182633 h 2323145"/>
              <a:gd name="connsiteX245" fmla="*/ 1266687 w 11269336"/>
              <a:gd name="connsiteY245" fmla="*/ 2212688 h 2323145"/>
              <a:gd name="connsiteX246" fmla="*/ 1239614 w 11269336"/>
              <a:gd name="connsiteY246" fmla="*/ 2209727 h 2323145"/>
              <a:gd name="connsiteX247" fmla="*/ 1202436 w 11269336"/>
              <a:gd name="connsiteY247" fmla="*/ 2209817 h 2323145"/>
              <a:gd name="connsiteX248" fmla="*/ 1136097 w 11269336"/>
              <a:gd name="connsiteY248" fmla="*/ 2205112 h 2323145"/>
              <a:gd name="connsiteX249" fmla="*/ 988232 w 11269336"/>
              <a:gd name="connsiteY249" fmla="*/ 2235635 h 2323145"/>
              <a:gd name="connsiteX250" fmla="*/ 981959 w 11269336"/>
              <a:gd name="connsiteY250" fmla="*/ 2231607 h 2323145"/>
              <a:gd name="connsiteX251" fmla="*/ 938600 w 11269336"/>
              <a:gd name="connsiteY251" fmla="*/ 2238113 h 2323145"/>
              <a:gd name="connsiteX252" fmla="*/ 791788 w 11269336"/>
              <a:gd name="connsiteY252" fmla="*/ 2293224 h 2323145"/>
              <a:gd name="connsiteX253" fmla="*/ 706914 w 11269336"/>
              <a:gd name="connsiteY253" fmla="*/ 2305046 h 2323145"/>
              <a:gd name="connsiteX254" fmla="*/ 675971 w 11269336"/>
              <a:gd name="connsiteY254" fmla="*/ 2304030 h 2323145"/>
              <a:gd name="connsiteX255" fmla="*/ 624180 w 11269336"/>
              <a:gd name="connsiteY255" fmla="*/ 2302650 h 2323145"/>
              <a:gd name="connsiteX256" fmla="*/ 583453 w 11269336"/>
              <a:gd name="connsiteY256" fmla="*/ 2288788 h 2323145"/>
              <a:gd name="connsiteX257" fmla="*/ 540946 w 11269336"/>
              <a:gd name="connsiteY257" fmla="*/ 2292721 h 2323145"/>
              <a:gd name="connsiteX258" fmla="*/ 533680 w 11269336"/>
              <a:gd name="connsiteY258" fmla="*/ 2310233 h 2323145"/>
              <a:gd name="connsiteX259" fmla="*/ 487366 w 11269336"/>
              <a:gd name="connsiteY259" fmla="*/ 2309053 h 2323145"/>
              <a:gd name="connsiteX260" fmla="*/ 416820 w 11269336"/>
              <a:gd name="connsiteY260" fmla="*/ 2305443 h 2323145"/>
              <a:gd name="connsiteX261" fmla="*/ 376805 w 11269336"/>
              <a:gd name="connsiteY261" fmla="*/ 2307647 h 2323145"/>
              <a:gd name="connsiteX262" fmla="*/ 266777 w 11269336"/>
              <a:gd name="connsiteY262" fmla="*/ 2309012 h 2323145"/>
              <a:gd name="connsiteX263" fmla="*/ 156013 w 11269336"/>
              <a:gd name="connsiteY263" fmla="*/ 2306832 h 2323145"/>
              <a:gd name="connsiteX264" fmla="*/ 87258 w 11269336"/>
              <a:gd name="connsiteY264" fmla="*/ 2285511 h 2323145"/>
              <a:gd name="connsiteX265" fmla="*/ 23798 w 11269336"/>
              <a:gd name="connsiteY265" fmla="*/ 2281822 h 2323145"/>
              <a:gd name="connsiteX266" fmla="*/ 0 w 11269336"/>
              <a:gd name="connsiteY266" fmla="*/ 2285369 h 2323145"/>
              <a:gd name="connsiteX267" fmla="*/ 0 w 11269336"/>
              <a:gd name="connsiteY267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380600 w 11269336"/>
              <a:gd name="connsiteY19" fmla="*/ 549821 h 2323145"/>
              <a:gd name="connsiteX20" fmla="*/ 9139429 w 11269336"/>
              <a:gd name="connsiteY20" fmla="*/ 696446 h 2323145"/>
              <a:gd name="connsiteX21" fmla="*/ 9114263 w 11269336"/>
              <a:gd name="connsiteY21" fmla="*/ 709213 h 2323145"/>
              <a:gd name="connsiteX22" fmla="*/ 9028928 w 11269336"/>
              <a:gd name="connsiteY22" fmla="*/ 745350 h 2323145"/>
              <a:gd name="connsiteX23" fmla="*/ 8977138 w 11269336"/>
              <a:gd name="connsiteY23" fmla="*/ 774970 h 2323145"/>
              <a:gd name="connsiteX24" fmla="*/ 8947030 w 11269336"/>
              <a:gd name="connsiteY24" fmla="*/ 814934 h 2323145"/>
              <a:gd name="connsiteX25" fmla="*/ 8914746 w 11269336"/>
              <a:gd name="connsiteY25" fmla="*/ 826428 h 2323145"/>
              <a:gd name="connsiteX26" fmla="*/ 8917778 w 11269336"/>
              <a:gd name="connsiteY26" fmla="*/ 835198 h 2323145"/>
              <a:gd name="connsiteX27" fmla="*/ 8905560 w 11269336"/>
              <a:gd name="connsiteY27" fmla="*/ 838358 h 2323145"/>
              <a:gd name="connsiteX28" fmla="*/ 8897564 w 11269336"/>
              <a:gd name="connsiteY28" fmla="*/ 834287 h 2323145"/>
              <a:gd name="connsiteX29" fmla="*/ 8878040 w 11269336"/>
              <a:gd name="connsiteY29" fmla="*/ 844150 h 2323145"/>
              <a:gd name="connsiteX30" fmla="*/ 8882654 w 11269336"/>
              <a:gd name="connsiteY30" fmla="*/ 892768 h 2323145"/>
              <a:gd name="connsiteX31" fmla="*/ 8795998 w 11269336"/>
              <a:gd name="connsiteY31" fmla="*/ 863337 h 2323145"/>
              <a:gd name="connsiteX32" fmla="*/ 8776970 w 11269336"/>
              <a:gd name="connsiteY32" fmla="*/ 885177 h 2323145"/>
              <a:gd name="connsiteX33" fmla="*/ 8755719 w 11269336"/>
              <a:gd name="connsiteY33" fmla="*/ 889754 h 2323145"/>
              <a:gd name="connsiteX34" fmla="*/ 8743257 w 11269336"/>
              <a:gd name="connsiteY34" fmla="*/ 904723 h 2323145"/>
              <a:gd name="connsiteX35" fmla="*/ 8721366 w 11269336"/>
              <a:gd name="connsiteY35" fmla="*/ 904711 h 2323145"/>
              <a:gd name="connsiteX36" fmla="*/ 8678353 w 11269336"/>
              <a:gd name="connsiteY36" fmla="*/ 926318 h 2323145"/>
              <a:gd name="connsiteX37" fmla="*/ 8636849 w 11269336"/>
              <a:gd name="connsiteY37" fmla="*/ 937900 h 2323145"/>
              <a:gd name="connsiteX38" fmla="*/ 8620213 w 11269336"/>
              <a:gd name="connsiteY38" fmla="*/ 943068 h 2323145"/>
              <a:gd name="connsiteX39" fmla="*/ 8612581 w 11269336"/>
              <a:gd name="connsiteY39" fmla="*/ 952695 h 2323145"/>
              <a:gd name="connsiteX40" fmla="*/ 8589038 w 11269336"/>
              <a:gd name="connsiteY40" fmla="*/ 963892 h 2323145"/>
              <a:gd name="connsiteX41" fmla="*/ 8579950 w 11269336"/>
              <a:gd name="connsiteY41" fmla="*/ 960899 h 2323145"/>
              <a:gd name="connsiteX42" fmla="*/ 8579319 w 11269336"/>
              <a:gd name="connsiteY42" fmla="*/ 965630 h 2323145"/>
              <a:gd name="connsiteX43" fmla="*/ 8547429 w 11269336"/>
              <a:gd name="connsiteY43" fmla="*/ 984506 h 2323145"/>
              <a:gd name="connsiteX44" fmla="*/ 8478704 w 11269336"/>
              <a:gd name="connsiteY44" fmla="*/ 1025490 h 2323145"/>
              <a:gd name="connsiteX45" fmla="*/ 8461421 w 11269336"/>
              <a:gd name="connsiteY45" fmla="*/ 1035512 h 2323145"/>
              <a:gd name="connsiteX46" fmla="*/ 8445003 w 11269336"/>
              <a:gd name="connsiteY46" fmla="*/ 1036851 h 2323145"/>
              <a:gd name="connsiteX47" fmla="*/ 8357350 w 11269336"/>
              <a:gd name="connsiteY47" fmla="*/ 1060213 h 2323145"/>
              <a:gd name="connsiteX48" fmla="*/ 8335565 w 11269336"/>
              <a:gd name="connsiteY48" fmla="*/ 1061151 h 2323145"/>
              <a:gd name="connsiteX49" fmla="*/ 8325267 w 11269336"/>
              <a:gd name="connsiteY49" fmla="*/ 1055919 h 2323145"/>
              <a:gd name="connsiteX50" fmla="*/ 8293586 w 11269336"/>
              <a:gd name="connsiteY50" fmla="*/ 1076144 h 2323145"/>
              <a:gd name="connsiteX51" fmla="*/ 8242405 w 11269336"/>
              <a:gd name="connsiteY51" fmla="*/ 1095960 h 2323145"/>
              <a:gd name="connsiteX52" fmla="*/ 8197391 w 11269336"/>
              <a:gd name="connsiteY52" fmla="*/ 1107746 h 2323145"/>
              <a:gd name="connsiteX53" fmla="*/ 8081474 w 11269336"/>
              <a:gd name="connsiteY53" fmla="*/ 1130125 h 2323145"/>
              <a:gd name="connsiteX54" fmla="*/ 8053585 w 11269336"/>
              <a:gd name="connsiteY54" fmla="*/ 1129169 h 2323145"/>
              <a:gd name="connsiteX55" fmla="*/ 8038422 w 11269336"/>
              <a:gd name="connsiteY55" fmla="*/ 1119092 h 2323145"/>
              <a:gd name="connsiteX56" fmla="*/ 8029450 w 11269336"/>
              <a:gd name="connsiteY56" fmla="*/ 1125592 h 2323145"/>
              <a:gd name="connsiteX57" fmla="*/ 7959552 w 11269336"/>
              <a:gd name="connsiteY57" fmla="*/ 1140188 h 2323145"/>
              <a:gd name="connsiteX58" fmla="*/ 7914188 w 11269336"/>
              <a:gd name="connsiteY58" fmla="*/ 1150862 h 2323145"/>
              <a:gd name="connsiteX59" fmla="*/ 7914918 w 11269336"/>
              <a:gd name="connsiteY59" fmla="*/ 1168758 h 2323145"/>
              <a:gd name="connsiteX60" fmla="*/ 7875510 w 11269336"/>
              <a:gd name="connsiteY60" fmla="*/ 1183153 h 2323145"/>
              <a:gd name="connsiteX61" fmla="*/ 7829932 w 11269336"/>
              <a:gd name="connsiteY61" fmla="*/ 1180782 h 2323145"/>
              <a:gd name="connsiteX62" fmla="*/ 7779182 w 11269336"/>
              <a:gd name="connsiteY62" fmla="*/ 1192665 h 2323145"/>
              <a:gd name="connsiteX63" fmla="*/ 7748774 w 11269336"/>
              <a:gd name="connsiteY63" fmla="*/ 1199586 h 2323145"/>
              <a:gd name="connsiteX64" fmla="*/ 7671846 w 11269336"/>
              <a:gd name="connsiteY64" fmla="*/ 1231966 h 2323145"/>
              <a:gd name="connsiteX65" fmla="*/ 7554146 w 11269336"/>
              <a:gd name="connsiteY65" fmla="*/ 1319748 h 2323145"/>
              <a:gd name="connsiteX66" fmla="*/ 7515052 w 11269336"/>
              <a:gd name="connsiteY66" fmla="*/ 1336718 h 2323145"/>
              <a:gd name="connsiteX67" fmla="*/ 7507193 w 11269336"/>
              <a:gd name="connsiteY67" fmla="*/ 1334617 h 2323145"/>
              <a:gd name="connsiteX68" fmla="*/ 7461694 w 11269336"/>
              <a:gd name="connsiteY68" fmla="*/ 1375866 h 2323145"/>
              <a:gd name="connsiteX69" fmla="*/ 7377571 w 11269336"/>
              <a:gd name="connsiteY69" fmla="*/ 1400128 h 2323145"/>
              <a:gd name="connsiteX70" fmla="*/ 7311261 w 11269336"/>
              <a:gd name="connsiteY70" fmla="*/ 1412652 h 2323145"/>
              <a:gd name="connsiteX71" fmla="*/ 7275307 w 11269336"/>
              <a:gd name="connsiteY71" fmla="*/ 1422171 h 2323145"/>
              <a:gd name="connsiteX72" fmla="*/ 7247783 w 11269336"/>
              <a:gd name="connsiteY72" fmla="*/ 1426330 h 2323145"/>
              <a:gd name="connsiteX73" fmla="*/ 7185047 w 11269336"/>
              <a:gd name="connsiteY73" fmla="*/ 1451812 h 2323145"/>
              <a:gd name="connsiteX74" fmla="*/ 7084117 w 11269336"/>
              <a:gd name="connsiteY74" fmla="*/ 1500281 h 2323145"/>
              <a:gd name="connsiteX75" fmla="*/ 7062011 w 11269336"/>
              <a:gd name="connsiteY75" fmla="*/ 1509183 h 2323145"/>
              <a:gd name="connsiteX76" fmla="*/ 7040555 w 11269336"/>
              <a:gd name="connsiteY76" fmla="*/ 1511207 h 2323145"/>
              <a:gd name="connsiteX77" fmla="*/ 7033438 w 11269336"/>
              <a:gd name="connsiteY77" fmla="*/ 1506772 h 2323145"/>
              <a:gd name="connsiteX78" fmla="*/ 7020886 w 11269336"/>
              <a:gd name="connsiteY78" fmla="*/ 1510764 h 2323145"/>
              <a:gd name="connsiteX79" fmla="*/ 7017033 w 11269336"/>
              <a:gd name="connsiteY79" fmla="*/ 1510650 h 2323145"/>
              <a:gd name="connsiteX80" fmla="*/ 6995460 w 11269336"/>
              <a:gd name="connsiteY80" fmla="*/ 1511173 h 2323145"/>
              <a:gd name="connsiteX81" fmla="*/ 6962144 w 11269336"/>
              <a:gd name="connsiteY81" fmla="*/ 1541508 h 2323145"/>
              <a:gd name="connsiteX82" fmla="*/ 6910674 w 11269336"/>
              <a:gd name="connsiteY82" fmla="*/ 1554793 h 2323145"/>
              <a:gd name="connsiteX83" fmla="*/ 6732152 w 11269336"/>
              <a:gd name="connsiteY83" fmla="*/ 1642538 h 2323145"/>
              <a:gd name="connsiteX84" fmla="*/ 6694106 w 11269336"/>
              <a:gd name="connsiteY84" fmla="*/ 1632377 h 2323145"/>
              <a:gd name="connsiteX85" fmla="*/ 6617223 w 11269336"/>
              <a:gd name="connsiteY85" fmla="*/ 1659889 h 2323145"/>
              <a:gd name="connsiteX86" fmla="*/ 6521138 w 11269336"/>
              <a:gd name="connsiteY86" fmla="*/ 1744340 h 2323145"/>
              <a:gd name="connsiteX87" fmla="*/ 6380677 w 11269336"/>
              <a:gd name="connsiteY87" fmla="*/ 1796883 h 2323145"/>
              <a:gd name="connsiteX88" fmla="*/ 6374897 w 11269336"/>
              <a:gd name="connsiteY88" fmla="*/ 1809910 h 2323145"/>
              <a:gd name="connsiteX89" fmla="*/ 6364545 w 11269336"/>
              <a:gd name="connsiteY89" fmla="*/ 1820090 h 2323145"/>
              <a:gd name="connsiteX90" fmla="*/ 6362126 w 11269336"/>
              <a:gd name="connsiteY90" fmla="*/ 1819991 h 2323145"/>
              <a:gd name="connsiteX91" fmla="*/ 6346673 w 11269336"/>
              <a:gd name="connsiteY91" fmla="*/ 1827824 h 2323145"/>
              <a:gd name="connsiteX92" fmla="*/ 6345588 w 11269336"/>
              <a:gd name="connsiteY92" fmla="*/ 1832232 h 2323145"/>
              <a:gd name="connsiteX93" fmla="*/ 6335708 w 11269336"/>
              <a:gd name="connsiteY93" fmla="*/ 1838451 h 2323145"/>
              <a:gd name="connsiteX94" fmla="*/ 6318182 w 11269336"/>
              <a:gd name="connsiteY94" fmla="*/ 1852975 h 2323145"/>
              <a:gd name="connsiteX95" fmla="*/ 6313084 w 11269336"/>
              <a:gd name="connsiteY95" fmla="*/ 1853561 h 2323145"/>
              <a:gd name="connsiteX96" fmla="*/ 6283816 w 11269336"/>
              <a:gd name="connsiteY96" fmla="*/ 1872148 h 2323145"/>
              <a:gd name="connsiteX97" fmla="*/ 6282550 w 11269336"/>
              <a:gd name="connsiteY97" fmla="*/ 1871392 h 2323145"/>
              <a:gd name="connsiteX98" fmla="*/ 6270527 w 11269336"/>
              <a:gd name="connsiteY98" fmla="*/ 1872208 h 2323145"/>
              <a:gd name="connsiteX99" fmla="*/ 6249518 w 11269336"/>
              <a:gd name="connsiteY99" fmla="*/ 1876079 h 2323145"/>
              <a:gd name="connsiteX100" fmla="*/ 6190386 w 11269336"/>
              <a:gd name="connsiteY100" fmla="*/ 1872478 h 2323145"/>
              <a:gd name="connsiteX101" fmla="*/ 6159777 w 11269336"/>
              <a:gd name="connsiteY101" fmla="*/ 1891745 h 2323145"/>
              <a:gd name="connsiteX102" fmla="*/ 6153131 w 11269336"/>
              <a:gd name="connsiteY102" fmla="*/ 1895079 h 2323145"/>
              <a:gd name="connsiteX103" fmla="*/ 6152798 w 11269336"/>
              <a:gd name="connsiteY103" fmla="*/ 1894920 h 2323145"/>
              <a:gd name="connsiteX104" fmla="*/ 6145388 w 11269336"/>
              <a:gd name="connsiteY104" fmla="*/ 1897990 h 2323145"/>
              <a:gd name="connsiteX105" fmla="*/ 6141014 w 11269336"/>
              <a:gd name="connsiteY105" fmla="*/ 1901155 h 2323145"/>
              <a:gd name="connsiteX106" fmla="*/ 6128122 w 11269336"/>
              <a:gd name="connsiteY106" fmla="*/ 1907623 h 2323145"/>
              <a:gd name="connsiteX107" fmla="*/ 6122351 w 11269336"/>
              <a:gd name="connsiteY107" fmla="*/ 1908359 h 2323145"/>
              <a:gd name="connsiteX108" fmla="*/ 6064750 w 11269336"/>
              <a:gd name="connsiteY108" fmla="*/ 1896394 h 2323145"/>
              <a:gd name="connsiteX109" fmla="*/ 5964230 w 11269336"/>
              <a:gd name="connsiteY109" fmla="*/ 1910038 h 2323145"/>
              <a:gd name="connsiteX110" fmla="*/ 5865399 w 11269336"/>
              <a:gd name="connsiteY110" fmla="*/ 1926966 h 2323145"/>
              <a:gd name="connsiteX111" fmla="*/ 5829951 w 11269336"/>
              <a:gd name="connsiteY111" fmla="*/ 1934755 h 2323145"/>
              <a:gd name="connsiteX112" fmla="*/ 5765285 w 11269336"/>
              <a:gd name="connsiteY112" fmla="*/ 1941322 h 2323145"/>
              <a:gd name="connsiteX113" fmla="*/ 5734750 w 11269336"/>
              <a:gd name="connsiteY113" fmla="*/ 1939793 h 2323145"/>
              <a:gd name="connsiteX114" fmla="*/ 5733569 w 11269336"/>
              <a:gd name="connsiteY114" fmla="*/ 1940505 h 2323145"/>
              <a:gd name="connsiteX115" fmla="*/ 5730329 w 11269336"/>
              <a:gd name="connsiteY115" fmla="*/ 1937845 h 2323145"/>
              <a:gd name="connsiteX116" fmla="*/ 5724661 w 11269336"/>
              <a:gd name="connsiteY116" fmla="*/ 1937455 h 2323145"/>
              <a:gd name="connsiteX117" fmla="*/ 5710186 w 11269336"/>
              <a:gd name="connsiteY117" fmla="*/ 1941370 h 2323145"/>
              <a:gd name="connsiteX118" fmla="*/ 5704910 w 11269336"/>
              <a:gd name="connsiteY118" fmla="*/ 1943663 h 2323145"/>
              <a:gd name="connsiteX119" fmla="*/ 5696836 w 11269336"/>
              <a:gd name="connsiteY119" fmla="*/ 1945271 h 2323145"/>
              <a:gd name="connsiteX120" fmla="*/ 5696583 w 11269336"/>
              <a:gd name="connsiteY120" fmla="*/ 1945050 h 2323145"/>
              <a:gd name="connsiteX121" fmla="*/ 5689123 w 11269336"/>
              <a:gd name="connsiteY121" fmla="*/ 1947067 h 2323145"/>
              <a:gd name="connsiteX122" fmla="*/ 5653291 w 11269336"/>
              <a:gd name="connsiteY122" fmla="*/ 1960245 h 2323145"/>
              <a:gd name="connsiteX123" fmla="*/ 5599385 w 11269336"/>
              <a:gd name="connsiteY123" fmla="*/ 1945198 h 2323145"/>
              <a:gd name="connsiteX124" fmla="*/ 5578300 w 11269336"/>
              <a:gd name="connsiteY124" fmla="*/ 1944963 h 2323145"/>
              <a:gd name="connsiteX125" fmla="*/ 5566758 w 11269336"/>
              <a:gd name="connsiteY125" fmla="*/ 1943441 h 2323145"/>
              <a:gd name="connsiteX126" fmla="*/ 5565857 w 11269336"/>
              <a:gd name="connsiteY126" fmla="*/ 1942445 h 2323145"/>
              <a:gd name="connsiteX127" fmla="*/ 5531534 w 11269336"/>
              <a:gd name="connsiteY127" fmla="*/ 1955208 h 2323145"/>
              <a:gd name="connsiteX128" fmla="*/ 5526552 w 11269336"/>
              <a:gd name="connsiteY128" fmla="*/ 1954799 h 2323145"/>
              <a:gd name="connsiteX129" fmla="*/ 5504723 w 11269336"/>
              <a:gd name="connsiteY129" fmla="*/ 1965811 h 2323145"/>
              <a:gd name="connsiteX130" fmla="*/ 5493156 w 11269336"/>
              <a:gd name="connsiteY130" fmla="*/ 1970063 h 2323145"/>
              <a:gd name="connsiteX131" fmla="*/ 5490486 w 11269336"/>
              <a:gd name="connsiteY131" fmla="*/ 1974227 h 2323145"/>
              <a:gd name="connsiteX132" fmla="*/ 5473107 w 11269336"/>
              <a:gd name="connsiteY132" fmla="*/ 1979001 h 2323145"/>
              <a:gd name="connsiteX133" fmla="*/ 5470885 w 11269336"/>
              <a:gd name="connsiteY133" fmla="*/ 1978432 h 2323145"/>
              <a:gd name="connsiteX134" fmla="*/ 5457393 w 11269336"/>
              <a:gd name="connsiteY134" fmla="*/ 1986525 h 2323145"/>
              <a:gd name="connsiteX135" fmla="*/ 5447102 w 11269336"/>
              <a:gd name="connsiteY135" fmla="*/ 1998329 h 2323145"/>
              <a:gd name="connsiteX136" fmla="*/ 5159151 w 11269336"/>
              <a:gd name="connsiteY136" fmla="*/ 2029640 h 2323145"/>
              <a:gd name="connsiteX137" fmla="*/ 5041688 w 11269336"/>
              <a:gd name="connsiteY137" fmla="*/ 2022334 h 2323145"/>
              <a:gd name="connsiteX138" fmla="*/ 4860988 w 11269336"/>
              <a:gd name="connsiteY138" fmla="*/ 2135698 h 2323145"/>
              <a:gd name="connsiteX139" fmla="*/ 4807902 w 11269336"/>
              <a:gd name="connsiteY139" fmla="*/ 2138894 h 2323145"/>
              <a:gd name="connsiteX140" fmla="*/ 4765388 w 11269336"/>
              <a:gd name="connsiteY140" fmla="*/ 2162525 h 2323145"/>
              <a:gd name="connsiteX141" fmla="*/ 4745033 w 11269336"/>
              <a:gd name="connsiteY141" fmla="*/ 2158859 h 2323145"/>
              <a:gd name="connsiteX142" fmla="*/ 4741475 w 11269336"/>
              <a:gd name="connsiteY142" fmla="*/ 2157998 h 2323145"/>
              <a:gd name="connsiteX143" fmla="*/ 4728247 w 11269336"/>
              <a:gd name="connsiteY143" fmla="*/ 2159526 h 2323145"/>
              <a:gd name="connsiteX144" fmla="*/ 4723263 w 11269336"/>
              <a:gd name="connsiteY144" fmla="*/ 2153742 h 2323145"/>
              <a:gd name="connsiteX145" fmla="*/ 4702453 w 11269336"/>
              <a:gd name="connsiteY145" fmla="*/ 2151586 h 2323145"/>
              <a:gd name="connsiteX146" fmla="*/ 4678455 w 11269336"/>
              <a:gd name="connsiteY146" fmla="*/ 2156131 h 2323145"/>
              <a:gd name="connsiteX147" fmla="*/ 4593061 w 11269336"/>
              <a:gd name="connsiteY147" fmla="*/ 2171597 h 2323145"/>
              <a:gd name="connsiteX148" fmla="*/ 4579902 w 11269336"/>
              <a:gd name="connsiteY148" fmla="*/ 2177927 h 2323145"/>
              <a:gd name="connsiteX149" fmla="*/ 4533444 w 11269336"/>
              <a:gd name="connsiteY149" fmla="*/ 2181200 h 2323145"/>
              <a:gd name="connsiteX150" fmla="*/ 4492832 w 11269336"/>
              <a:gd name="connsiteY150" fmla="*/ 2188033 h 2323145"/>
              <a:gd name="connsiteX151" fmla="*/ 4467257 w 11269336"/>
              <a:gd name="connsiteY151" fmla="*/ 2196121 h 2323145"/>
              <a:gd name="connsiteX152" fmla="*/ 4459937 w 11269336"/>
              <a:gd name="connsiteY152" fmla="*/ 2195182 h 2323145"/>
              <a:gd name="connsiteX153" fmla="*/ 4433312 w 11269336"/>
              <a:gd name="connsiteY153" fmla="*/ 2199004 h 2323145"/>
              <a:gd name="connsiteX154" fmla="*/ 4420601 w 11269336"/>
              <a:gd name="connsiteY154" fmla="*/ 2205158 h 2323145"/>
              <a:gd name="connsiteX155" fmla="*/ 4405765 w 11269336"/>
              <a:gd name="connsiteY155" fmla="*/ 2199902 h 2323145"/>
              <a:gd name="connsiteX156" fmla="*/ 4401354 w 11269336"/>
              <a:gd name="connsiteY156" fmla="*/ 2194745 h 2323145"/>
              <a:gd name="connsiteX157" fmla="*/ 4383151 w 11269336"/>
              <a:gd name="connsiteY157" fmla="*/ 2201140 h 2323145"/>
              <a:gd name="connsiteX158" fmla="*/ 4366646 w 11269336"/>
              <a:gd name="connsiteY158" fmla="*/ 2198564 h 2323145"/>
              <a:gd name="connsiteX159" fmla="*/ 4354009 w 11269336"/>
              <a:gd name="connsiteY159" fmla="*/ 2204984 h 2323145"/>
              <a:gd name="connsiteX160" fmla="*/ 4348284 w 11269336"/>
              <a:gd name="connsiteY160" fmla="*/ 2205270 h 2323145"/>
              <a:gd name="connsiteX161" fmla="*/ 4333906 w 11269336"/>
              <a:gd name="connsiteY161" fmla="*/ 2205251 h 2323145"/>
              <a:gd name="connsiteX162" fmla="*/ 4308819 w 11269336"/>
              <a:gd name="connsiteY162" fmla="*/ 2203822 h 2323145"/>
              <a:gd name="connsiteX163" fmla="*/ 4301210 w 11269336"/>
              <a:gd name="connsiteY163" fmla="*/ 2204456 h 2323145"/>
              <a:gd name="connsiteX164" fmla="*/ 4283095 w 11269336"/>
              <a:gd name="connsiteY164" fmla="*/ 2198177 h 2323145"/>
              <a:gd name="connsiteX165" fmla="*/ 4250119 w 11269336"/>
              <a:gd name="connsiteY165" fmla="*/ 2196342 h 2323145"/>
              <a:gd name="connsiteX166" fmla="*/ 4189203 w 11269336"/>
              <a:gd name="connsiteY166" fmla="*/ 2178994 h 2323145"/>
              <a:gd name="connsiteX167" fmla="*/ 4154035 w 11269336"/>
              <a:gd name="connsiteY167" fmla="*/ 2171950 h 2323145"/>
              <a:gd name="connsiteX168" fmla="*/ 4129569 w 11269336"/>
              <a:gd name="connsiteY168" fmla="*/ 2163850 h 2323145"/>
              <a:gd name="connsiteX169" fmla="*/ 4061250 w 11269336"/>
              <a:gd name="connsiteY169" fmla="*/ 2159236 h 2323145"/>
              <a:gd name="connsiteX170" fmla="*/ 3945480 w 11269336"/>
              <a:gd name="connsiteY170" fmla="*/ 2158279 h 2323145"/>
              <a:gd name="connsiteX171" fmla="*/ 3921468 w 11269336"/>
              <a:gd name="connsiteY171" fmla="*/ 2156588 h 2323145"/>
              <a:gd name="connsiteX172" fmla="*/ 3903348 w 11269336"/>
              <a:gd name="connsiteY172" fmla="*/ 2149220 h 2323145"/>
              <a:gd name="connsiteX173" fmla="*/ 3901342 w 11269336"/>
              <a:gd name="connsiteY173" fmla="*/ 2142355 h 2323145"/>
              <a:gd name="connsiteX174" fmla="*/ 3888539 w 11269336"/>
              <a:gd name="connsiteY174" fmla="*/ 2140476 h 2323145"/>
              <a:gd name="connsiteX175" fmla="*/ 3885662 w 11269336"/>
              <a:gd name="connsiteY175" fmla="*/ 2138740 h 2323145"/>
              <a:gd name="connsiteX176" fmla="*/ 3868627 w 11269336"/>
              <a:gd name="connsiteY176" fmla="*/ 2130023 h 2323145"/>
              <a:gd name="connsiteX177" fmla="*/ 3819177 w 11269336"/>
              <a:gd name="connsiteY177" fmla="*/ 2142111 h 2323145"/>
              <a:gd name="connsiteX178" fmla="*/ 3769100 w 11269336"/>
              <a:gd name="connsiteY178" fmla="*/ 2131731 h 2323145"/>
              <a:gd name="connsiteX179" fmla="*/ 3562752 w 11269336"/>
              <a:gd name="connsiteY179" fmla="*/ 2131785 h 2323145"/>
              <a:gd name="connsiteX180" fmla="*/ 3541402 w 11269336"/>
              <a:gd name="connsiteY180" fmla="*/ 2106821 h 2323145"/>
              <a:gd name="connsiteX181" fmla="*/ 3365341 w 11269336"/>
              <a:gd name="connsiteY181" fmla="*/ 2077638 h 2323145"/>
              <a:gd name="connsiteX182" fmla="*/ 3170922 w 11269336"/>
              <a:gd name="connsiteY182" fmla="*/ 2115957 h 2323145"/>
              <a:gd name="connsiteX183" fmla="*/ 3156256 w 11269336"/>
              <a:gd name="connsiteY183" fmla="*/ 2124773 h 2323145"/>
              <a:gd name="connsiteX184" fmla="*/ 3140298 w 11269336"/>
              <a:gd name="connsiteY184" fmla="*/ 2129182 h 2323145"/>
              <a:gd name="connsiteX185" fmla="*/ 3138514 w 11269336"/>
              <a:gd name="connsiteY185" fmla="*/ 2128069 h 2323145"/>
              <a:gd name="connsiteX186" fmla="*/ 3120467 w 11269336"/>
              <a:gd name="connsiteY186" fmla="*/ 2128281 h 2323145"/>
              <a:gd name="connsiteX187" fmla="*/ 3116175 w 11269336"/>
              <a:gd name="connsiteY187" fmla="*/ 2131633 h 2323145"/>
              <a:gd name="connsiteX188" fmla="*/ 3103685 w 11269336"/>
              <a:gd name="connsiteY188" fmla="*/ 2132814 h 2323145"/>
              <a:gd name="connsiteX189" fmla="*/ 3078794 w 11269336"/>
              <a:gd name="connsiteY189" fmla="*/ 2137935 h 2323145"/>
              <a:gd name="connsiteX190" fmla="*/ 3074407 w 11269336"/>
              <a:gd name="connsiteY190" fmla="*/ 2136274 h 2323145"/>
              <a:gd name="connsiteX191" fmla="*/ 3037285 w 11269336"/>
              <a:gd name="connsiteY191" fmla="*/ 2139919 h 2323145"/>
              <a:gd name="connsiteX192" fmla="*/ 3036901 w 11269336"/>
              <a:gd name="connsiteY192" fmla="*/ 2138726 h 2323145"/>
              <a:gd name="connsiteX193" fmla="*/ 3026996 w 11269336"/>
              <a:gd name="connsiteY193" fmla="*/ 2134322 h 2323145"/>
              <a:gd name="connsiteX194" fmla="*/ 3007772 w 11269336"/>
              <a:gd name="connsiteY194" fmla="*/ 2128742 h 2323145"/>
              <a:gd name="connsiteX195" fmla="*/ 2965030 w 11269336"/>
              <a:gd name="connsiteY195" fmla="*/ 2100494 h 2323145"/>
              <a:gd name="connsiteX196" fmla="*/ 2926342 w 11269336"/>
              <a:gd name="connsiteY196" fmla="*/ 2104155 h 2323145"/>
              <a:gd name="connsiteX197" fmla="*/ 2918608 w 11269336"/>
              <a:gd name="connsiteY197" fmla="*/ 2104215 h 2323145"/>
              <a:gd name="connsiteX198" fmla="*/ 2918475 w 11269336"/>
              <a:gd name="connsiteY198" fmla="*/ 2103937 h 2323145"/>
              <a:gd name="connsiteX199" fmla="*/ 2910360 w 11269336"/>
              <a:gd name="connsiteY199" fmla="*/ 2103444 h 2323145"/>
              <a:gd name="connsiteX200" fmla="*/ 2904507 w 11269336"/>
              <a:gd name="connsiteY200" fmla="*/ 2104326 h 2323145"/>
              <a:gd name="connsiteX201" fmla="*/ 2889503 w 11269336"/>
              <a:gd name="connsiteY201" fmla="*/ 2104443 h 2323145"/>
              <a:gd name="connsiteX202" fmla="*/ 2884480 w 11269336"/>
              <a:gd name="connsiteY202" fmla="*/ 2102626 h 2323145"/>
              <a:gd name="connsiteX203" fmla="*/ 2882689 w 11269336"/>
              <a:gd name="connsiteY203" fmla="*/ 2099228 h 2323145"/>
              <a:gd name="connsiteX204" fmla="*/ 2881291 w 11269336"/>
              <a:gd name="connsiteY204" fmla="*/ 2099618 h 2323145"/>
              <a:gd name="connsiteX205" fmla="*/ 2853979 w 11269336"/>
              <a:gd name="connsiteY205" fmla="*/ 2090388 h 2323145"/>
              <a:gd name="connsiteX206" fmla="*/ 2791790 w 11269336"/>
              <a:gd name="connsiteY206" fmla="*/ 2080332 h 2323145"/>
              <a:gd name="connsiteX207" fmla="*/ 2755844 w 11269336"/>
              <a:gd name="connsiteY207" fmla="*/ 2078874 h 2323145"/>
              <a:gd name="connsiteX208" fmla="*/ 2657742 w 11269336"/>
              <a:gd name="connsiteY208" fmla="*/ 2070179 h 2323145"/>
              <a:gd name="connsiteX209" fmla="*/ 2559549 w 11269336"/>
              <a:gd name="connsiteY209" fmla="*/ 2057873 h 2323145"/>
              <a:gd name="connsiteX210" fmla="*/ 2512054 w 11269336"/>
              <a:gd name="connsiteY210" fmla="*/ 2031671 h 2323145"/>
              <a:gd name="connsiteX211" fmla="*/ 2506437 w 11269336"/>
              <a:gd name="connsiteY211" fmla="*/ 2030918 h 2323145"/>
              <a:gd name="connsiteX212" fmla="*/ 2491752 w 11269336"/>
              <a:gd name="connsiteY212" fmla="*/ 2033906 h 2323145"/>
              <a:gd name="connsiteX213" fmla="*/ 2486338 w 11269336"/>
              <a:gd name="connsiteY213" fmla="*/ 2035862 h 2323145"/>
              <a:gd name="connsiteX214" fmla="*/ 2478186 w 11269336"/>
              <a:gd name="connsiteY214" fmla="*/ 2036953 h 2323145"/>
              <a:gd name="connsiteX215" fmla="*/ 2477950 w 11269336"/>
              <a:gd name="connsiteY215" fmla="*/ 2036715 h 2323145"/>
              <a:gd name="connsiteX216" fmla="*/ 2470381 w 11269336"/>
              <a:gd name="connsiteY216" fmla="*/ 2038256 h 2323145"/>
              <a:gd name="connsiteX217" fmla="*/ 2433781 w 11269336"/>
              <a:gd name="connsiteY217" fmla="*/ 2049140 h 2323145"/>
              <a:gd name="connsiteX218" fmla="*/ 2381172 w 11269336"/>
              <a:gd name="connsiteY218" fmla="*/ 2030645 h 2323145"/>
              <a:gd name="connsiteX219" fmla="*/ 2360198 w 11269336"/>
              <a:gd name="connsiteY219" fmla="*/ 2029059 h 2323145"/>
              <a:gd name="connsiteX220" fmla="*/ 2348815 w 11269336"/>
              <a:gd name="connsiteY220" fmla="*/ 2026798 h 2323145"/>
              <a:gd name="connsiteX221" fmla="*/ 2347988 w 11269336"/>
              <a:gd name="connsiteY221" fmla="*/ 2025745 h 2323145"/>
              <a:gd name="connsiteX222" fmla="*/ 2312920 w 11269336"/>
              <a:gd name="connsiteY222" fmla="*/ 2036311 h 2323145"/>
              <a:gd name="connsiteX223" fmla="*/ 2307986 w 11269336"/>
              <a:gd name="connsiteY223" fmla="*/ 2035583 h 2323145"/>
              <a:gd name="connsiteX224" fmla="*/ 2285481 w 11269336"/>
              <a:gd name="connsiteY224" fmla="*/ 2045197 h 2323145"/>
              <a:gd name="connsiteX225" fmla="*/ 2273666 w 11269336"/>
              <a:gd name="connsiteY225" fmla="*/ 2048710 h 2323145"/>
              <a:gd name="connsiteX226" fmla="*/ 2270719 w 11269336"/>
              <a:gd name="connsiteY226" fmla="*/ 2052702 h 2323145"/>
              <a:gd name="connsiteX227" fmla="*/ 2253080 w 11269336"/>
              <a:gd name="connsiteY227" fmla="*/ 2056363 h 2323145"/>
              <a:gd name="connsiteX228" fmla="*/ 2250906 w 11269336"/>
              <a:gd name="connsiteY228" fmla="*/ 2055654 h 2323145"/>
              <a:gd name="connsiteX229" fmla="*/ 2236905 w 11269336"/>
              <a:gd name="connsiteY229" fmla="*/ 2062882 h 2323145"/>
              <a:gd name="connsiteX230" fmla="*/ 2225830 w 11269336"/>
              <a:gd name="connsiteY230" fmla="*/ 2074027 h 2323145"/>
              <a:gd name="connsiteX231" fmla="*/ 2073776 w 11269336"/>
              <a:gd name="connsiteY231" fmla="*/ 2089244 h 2323145"/>
              <a:gd name="connsiteX232" fmla="*/ 1948256 w 11269336"/>
              <a:gd name="connsiteY232" fmla="*/ 2146616 h 2323145"/>
              <a:gd name="connsiteX233" fmla="*/ 1865582 w 11269336"/>
              <a:gd name="connsiteY233" fmla="*/ 2153738 h 2323145"/>
              <a:gd name="connsiteX234" fmla="*/ 1835210 w 11269336"/>
              <a:gd name="connsiteY234" fmla="*/ 2134244 h 2323145"/>
              <a:gd name="connsiteX235" fmla="*/ 1632661 w 11269336"/>
              <a:gd name="connsiteY235" fmla="*/ 2173882 h 2323145"/>
              <a:gd name="connsiteX236" fmla="*/ 1579590 w 11269336"/>
              <a:gd name="connsiteY236" fmla="*/ 2173680 h 2323145"/>
              <a:gd name="connsiteX237" fmla="*/ 1535601 w 11269336"/>
              <a:gd name="connsiteY237" fmla="*/ 2194590 h 2323145"/>
              <a:gd name="connsiteX238" fmla="*/ 1515594 w 11269336"/>
              <a:gd name="connsiteY238" fmla="*/ 2189622 h 2323145"/>
              <a:gd name="connsiteX239" fmla="*/ 1512113 w 11269336"/>
              <a:gd name="connsiteY239" fmla="*/ 2188534 h 2323145"/>
              <a:gd name="connsiteX240" fmla="*/ 1498838 w 11269336"/>
              <a:gd name="connsiteY240" fmla="*/ 2189213 h 2323145"/>
              <a:gd name="connsiteX241" fmla="*/ 1494279 w 11269336"/>
              <a:gd name="connsiteY241" fmla="*/ 2183112 h 2323145"/>
              <a:gd name="connsiteX242" fmla="*/ 1473714 w 11269336"/>
              <a:gd name="connsiteY242" fmla="*/ 2179625 h 2323145"/>
              <a:gd name="connsiteX243" fmla="*/ 1449503 w 11269336"/>
              <a:gd name="connsiteY243" fmla="*/ 2182633 h 2323145"/>
              <a:gd name="connsiteX244" fmla="*/ 1266687 w 11269336"/>
              <a:gd name="connsiteY244" fmla="*/ 2212688 h 2323145"/>
              <a:gd name="connsiteX245" fmla="*/ 1239614 w 11269336"/>
              <a:gd name="connsiteY245" fmla="*/ 2209727 h 2323145"/>
              <a:gd name="connsiteX246" fmla="*/ 1202436 w 11269336"/>
              <a:gd name="connsiteY246" fmla="*/ 2209817 h 2323145"/>
              <a:gd name="connsiteX247" fmla="*/ 1136097 w 11269336"/>
              <a:gd name="connsiteY247" fmla="*/ 2205112 h 2323145"/>
              <a:gd name="connsiteX248" fmla="*/ 988232 w 11269336"/>
              <a:gd name="connsiteY248" fmla="*/ 2235635 h 2323145"/>
              <a:gd name="connsiteX249" fmla="*/ 981959 w 11269336"/>
              <a:gd name="connsiteY249" fmla="*/ 2231607 h 2323145"/>
              <a:gd name="connsiteX250" fmla="*/ 938600 w 11269336"/>
              <a:gd name="connsiteY250" fmla="*/ 2238113 h 2323145"/>
              <a:gd name="connsiteX251" fmla="*/ 791788 w 11269336"/>
              <a:gd name="connsiteY251" fmla="*/ 2293224 h 2323145"/>
              <a:gd name="connsiteX252" fmla="*/ 706914 w 11269336"/>
              <a:gd name="connsiteY252" fmla="*/ 2305046 h 2323145"/>
              <a:gd name="connsiteX253" fmla="*/ 675971 w 11269336"/>
              <a:gd name="connsiteY253" fmla="*/ 2304030 h 2323145"/>
              <a:gd name="connsiteX254" fmla="*/ 624180 w 11269336"/>
              <a:gd name="connsiteY254" fmla="*/ 2302650 h 2323145"/>
              <a:gd name="connsiteX255" fmla="*/ 583453 w 11269336"/>
              <a:gd name="connsiteY255" fmla="*/ 2288788 h 2323145"/>
              <a:gd name="connsiteX256" fmla="*/ 540946 w 11269336"/>
              <a:gd name="connsiteY256" fmla="*/ 2292721 h 2323145"/>
              <a:gd name="connsiteX257" fmla="*/ 533680 w 11269336"/>
              <a:gd name="connsiteY257" fmla="*/ 2310233 h 2323145"/>
              <a:gd name="connsiteX258" fmla="*/ 487366 w 11269336"/>
              <a:gd name="connsiteY258" fmla="*/ 2309053 h 2323145"/>
              <a:gd name="connsiteX259" fmla="*/ 416820 w 11269336"/>
              <a:gd name="connsiteY259" fmla="*/ 2305443 h 2323145"/>
              <a:gd name="connsiteX260" fmla="*/ 376805 w 11269336"/>
              <a:gd name="connsiteY260" fmla="*/ 2307647 h 2323145"/>
              <a:gd name="connsiteX261" fmla="*/ 266777 w 11269336"/>
              <a:gd name="connsiteY261" fmla="*/ 2309012 h 2323145"/>
              <a:gd name="connsiteX262" fmla="*/ 156013 w 11269336"/>
              <a:gd name="connsiteY262" fmla="*/ 2306832 h 2323145"/>
              <a:gd name="connsiteX263" fmla="*/ 87258 w 11269336"/>
              <a:gd name="connsiteY263" fmla="*/ 2285511 h 2323145"/>
              <a:gd name="connsiteX264" fmla="*/ 23798 w 11269336"/>
              <a:gd name="connsiteY264" fmla="*/ 2281822 h 2323145"/>
              <a:gd name="connsiteX265" fmla="*/ 0 w 11269336"/>
              <a:gd name="connsiteY265" fmla="*/ 2285369 h 2323145"/>
              <a:gd name="connsiteX266" fmla="*/ 0 w 11269336"/>
              <a:gd name="connsiteY266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139429 w 11269336"/>
              <a:gd name="connsiteY20" fmla="*/ 696446 h 2323145"/>
              <a:gd name="connsiteX21" fmla="*/ 9114263 w 11269336"/>
              <a:gd name="connsiteY21" fmla="*/ 709213 h 2323145"/>
              <a:gd name="connsiteX22" fmla="*/ 9028928 w 11269336"/>
              <a:gd name="connsiteY22" fmla="*/ 745350 h 2323145"/>
              <a:gd name="connsiteX23" fmla="*/ 8977138 w 11269336"/>
              <a:gd name="connsiteY23" fmla="*/ 774970 h 2323145"/>
              <a:gd name="connsiteX24" fmla="*/ 8947030 w 11269336"/>
              <a:gd name="connsiteY24" fmla="*/ 814934 h 2323145"/>
              <a:gd name="connsiteX25" fmla="*/ 8914746 w 11269336"/>
              <a:gd name="connsiteY25" fmla="*/ 826428 h 2323145"/>
              <a:gd name="connsiteX26" fmla="*/ 8917778 w 11269336"/>
              <a:gd name="connsiteY26" fmla="*/ 835198 h 2323145"/>
              <a:gd name="connsiteX27" fmla="*/ 8905560 w 11269336"/>
              <a:gd name="connsiteY27" fmla="*/ 838358 h 2323145"/>
              <a:gd name="connsiteX28" fmla="*/ 8897564 w 11269336"/>
              <a:gd name="connsiteY28" fmla="*/ 834287 h 2323145"/>
              <a:gd name="connsiteX29" fmla="*/ 8878040 w 11269336"/>
              <a:gd name="connsiteY29" fmla="*/ 844150 h 2323145"/>
              <a:gd name="connsiteX30" fmla="*/ 8882654 w 11269336"/>
              <a:gd name="connsiteY30" fmla="*/ 892768 h 2323145"/>
              <a:gd name="connsiteX31" fmla="*/ 8795998 w 11269336"/>
              <a:gd name="connsiteY31" fmla="*/ 863337 h 2323145"/>
              <a:gd name="connsiteX32" fmla="*/ 8776970 w 11269336"/>
              <a:gd name="connsiteY32" fmla="*/ 885177 h 2323145"/>
              <a:gd name="connsiteX33" fmla="*/ 8755719 w 11269336"/>
              <a:gd name="connsiteY33" fmla="*/ 889754 h 2323145"/>
              <a:gd name="connsiteX34" fmla="*/ 8743257 w 11269336"/>
              <a:gd name="connsiteY34" fmla="*/ 904723 h 2323145"/>
              <a:gd name="connsiteX35" fmla="*/ 8721366 w 11269336"/>
              <a:gd name="connsiteY35" fmla="*/ 904711 h 2323145"/>
              <a:gd name="connsiteX36" fmla="*/ 8678353 w 11269336"/>
              <a:gd name="connsiteY36" fmla="*/ 926318 h 2323145"/>
              <a:gd name="connsiteX37" fmla="*/ 8636849 w 11269336"/>
              <a:gd name="connsiteY37" fmla="*/ 937900 h 2323145"/>
              <a:gd name="connsiteX38" fmla="*/ 8620213 w 11269336"/>
              <a:gd name="connsiteY38" fmla="*/ 943068 h 2323145"/>
              <a:gd name="connsiteX39" fmla="*/ 8612581 w 11269336"/>
              <a:gd name="connsiteY39" fmla="*/ 952695 h 2323145"/>
              <a:gd name="connsiteX40" fmla="*/ 8589038 w 11269336"/>
              <a:gd name="connsiteY40" fmla="*/ 963892 h 2323145"/>
              <a:gd name="connsiteX41" fmla="*/ 8579950 w 11269336"/>
              <a:gd name="connsiteY41" fmla="*/ 960899 h 2323145"/>
              <a:gd name="connsiteX42" fmla="*/ 8579319 w 11269336"/>
              <a:gd name="connsiteY42" fmla="*/ 965630 h 2323145"/>
              <a:gd name="connsiteX43" fmla="*/ 8547429 w 11269336"/>
              <a:gd name="connsiteY43" fmla="*/ 984506 h 2323145"/>
              <a:gd name="connsiteX44" fmla="*/ 8478704 w 11269336"/>
              <a:gd name="connsiteY44" fmla="*/ 1025490 h 2323145"/>
              <a:gd name="connsiteX45" fmla="*/ 8461421 w 11269336"/>
              <a:gd name="connsiteY45" fmla="*/ 1035512 h 2323145"/>
              <a:gd name="connsiteX46" fmla="*/ 8445003 w 11269336"/>
              <a:gd name="connsiteY46" fmla="*/ 1036851 h 2323145"/>
              <a:gd name="connsiteX47" fmla="*/ 8357350 w 11269336"/>
              <a:gd name="connsiteY47" fmla="*/ 1060213 h 2323145"/>
              <a:gd name="connsiteX48" fmla="*/ 8335565 w 11269336"/>
              <a:gd name="connsiteY48" fmla="*/ 1061151 h 2323145"/>
              <a:gd name="connsiteX49" fmla="*/ 8325267 w 11269336"/>
              <a:gd name="connsiteY49" fmla="*/ 1055919 h 2323145"/>
              <a:gd name="connsiteX50" fmla="*/ 8293586 w 11269336"/>
              <a:gd name="connsiteY50" fmla="*/ 1076144 h 2323145"/>
              <a:gd name="connsiteX51" fmla="*/ 8242405 w 11269336"/>
              <a:gd name="connsiteY51" fmla="*/ 1095960 h 2323145"/>
              <a:gd name="connsiteX52" fmla="*/ 8197391 w 11269336"/>
              <a:gd name="connsiteY52" fmla="*/ 1107746 h 2323145"/>
              <a:gd name="connsiteX53" fmla="*/ 8081474 w 11269336"/>
              <a:gd name="connsiteY53" fmla="*/ 1130125 h 2323145"/>
              <a:gd name="connsiteX54" fmla="*/ 8053585 w 11269336"/>
              <a:gd name="connsiteY54" fmla="*/ 1129169 h 2323145"/>
              <a:gd name="connsiteX55" fmla="*/ 8038422 w 11269336"/>
              <a:gd name="connsiteY55" fmla="*/ 1119092 h 2323145"/>
              <a:gd name="connsiteX56" fmla="*/ 8029450 w 11269336"/>
              <a:gd name="connsiteY56" fmla="*/ 1125592 h 2323145"/>
              <a:gd name="connsiteX57" fmla="*/ 7959552 w 11269336"/>
              <a:gd name="connsiteY57" fmla="*/ 1140188 h 2323145"/>
              <a:gd name="connsiteX58" fmla="*/ 7914188 w 11269336"/>
              <a:gd name="connsiteY58" fmla="*/ 1150862 h 2323145"/>
              <a:gd name="connsiteX59" fmla="*/ 7914918 w 11269336"/>
              <a:gd name="connsiteY59" fmla="*/ 1168758 h 2323145"/>
              <a:gd name="connsiteX60" fmla="*/ 7875510 w 11269336"/>
              <a:gd name="connsiteY60" fmla="*/ 1183153 h 2323145"/>
              <a:gd name="connsiteX61" fmla="*/ 7829932 w 11269336"/>
              <a:gd name="connsiteY61" fmla="*/ 1180782 h 2323145"/>
              <a:gd name="connsiteX62" fmla="*/ 7779182 w 11269336"/>
              <a:gd name="connsiteY62" fmla="*/ 1192665 h 2323145"/>
              <a:gd name="connsiteX63" fmla="*/ 7748774 w 11269336"/>
              <a:gd name="connsiteY63" fmla="*/ 1199586 h 2323145"/>
              <a:gd name="connsiteX64" fmla="*/ 7671846 w 11269336"/>
              <a:gd name="connsiteY64" fmla="*/ 1231966 h 2323145"/>
              <a:gd name="connsiteX65" fmla="*/ 7554146 w 11269336"/>
              <a:gd name="connsiteY65" fmla="*/ 1319748 h 2323145"/>
              <a:gd name="connsiteX66" fmla="*/ 7515052 w 11269336"/>
              <a:gd name="connsiteY66" fmla="*/ 1336718 h 2323145"/>
              <a:gd name="connsiteX67" fmla="*/ 7507193 w 11269336"/>
              <a:gd name="connsiteY67" fmla="*/ 1334617 h 2323145"/>
              <a:gd name="connsiteX68" fmla="*/ 7461694 w 11269336"/>
              <a:gd name="connsiteY68" fmla="*/ 1375866 h 2323145"/>
              <a:gd name="connsiteX69" fmla="*/ 7377571 w 11269336"/>
              <a:gd name="connsiteY69" fmla="*/ 1400128 h 2323145"/>
              <a:gd name="connsiteX70" fmla="*/ 7311261 w 11269336"/>
              <a:gd name="connsiteY70" fmla="*/ 1412652 h 2323145"/>
              <a:gd name="connsiteX71" fmla="*/ 7275307 w 11269336"/>
              <a:gd name="connsiteY71" fmla="*/ 1422171 h 2323145"/>
              <a:gd name="connsiteX72" fmla="*/ 7247783 w 11269336"/>
              <a:gd name="connsiteY72" fmla="*/ 1426330 h 2323145"/>
              <a:gd name="connsiteX73" fmla="*/ 7185047 w 11269336"/>
              <a:gd name="connsiteY73" fmla="*/ 1451812 h 2323145"/>
              <a:gd name="connsiteX74" fmla="*/ 7084117 w 11269336"/>
              <a:gd name="connsiteY74" fmla="*/ 1500281 h 2323145"/>
              <a:gd name="connsiteX75" fmla="*/ 7062011 w 11269336"/>
              <a:gd name="connsiteY75" fmla="*/ 1509183 h 2323145"/>
              <a:gd name="connsiteX76" fmla="*/ 7040555 w 11269336"/>
              <a:gd name="connsiteY76" fmla="*/ 1511207 h 2323145"/>
              <a:gd name="connsiteX77" fmla="*/ 7033438 w 11269336"/>
              <a:gd name="connsiteY77" fmla="*/ 1506772 h 2323145"/>
              <a:gd name="connsiteX78" fmla="*/ 7020886 w 11269336"/>
              <a:gd name="connsiteY78" fmla="*/ 1510764 h 2323145"/>
              <a:gd name="connsiteX79" fmla="*/ 7017033 w 11269336"/>
              <a:gd name="connsiteY79" fmla="*/ 1510650 h 2323145"/>
              <a:gd name="connsiteX80" fmla="*/ 6995460 w 11269336"/>
              <a:gd name="connsiteY80" fmla="*/ 1511173 h 2323145"/>
              <a:gd name="connsiteX81" fmla="*/ 6962144 w 11269336"/>
              <a:gd name="connsiteY81" fmla="*/ 1541508 h 2323145"/>
              <a:gd name="connsiteX82" fmla="*/ 6910674 w 11269336"/>
              <a:gd name="connsiteY82" fmla="*/ 1554793 h 2323145"/>
              <a:gd name="connsiteX83" fmla="*/ 6732152 w 11269336"/>
              <a:gd name="connsiteY83" fmla="*/ 1642538 h 2323145"/>
              <a:gd name="connsiteX84" fmla="*/ 6694106 w 11269336"/>
              <a:gd name="connsiteY84" fmla="*/ 1632377 h 2323145"/>
              <a:gd name="connsiteX85" fmla="*/ 6617223 w 11269336"/>
              <a:gd name="connsiteY85" fmla="*/ 1659889 h 2323145"/>
              <a:gd name="connsiteX86" fmla="*/ 6521138 w 11269336"/>
              <a:gd name="connsiteY86" fmla="*/ 1744340 h 2323145"/>
              <a:gd name="connsiteX87" fmla="*/ 6380677 w 11269336"/>
              <a:gd name="connsiteY87" fmla="*/ 1796883 h 2323145"/>
              <a:gd name="connsiteX88" fmla="*/ 6374897 w 11269336"/>
              <a:gd name="connsiteY88" fmla="*/ 1809910 h 2323145"/>
              <a:gd name="connsiteX89" fmla="*/ 6364545 w 11269336"/>
              <a:gd name="connsiteY89" fmla="*/ 1820090 h 2323145"/>
              <a:gd name="connsiteX90" fmla="*/ 6362126 w 11269336"/>
              <a:gd name="connsiteY90" fmla="*/ 1819991 h 2323145"/>
              <a:gd name="connsiteX91" fmla="*/ 6346673 w 11269336"/>
              <a:gd name="connsiteY91" fmla="*/ 1827824 h 2323145"/>
              <a:gd name="connsiteX92" fmla="*/ 6345588 w 11269336"/>
              <a:gd name="connsiteY92" fmla="*/ 1832232 h 2323145"/>
              <a:gd name="connsiteX93" fmla="*/ 6335708 w 11269336"/>
              <a:gd name="connsiteY93" fmla="*/ 1838451 h 2323145"/>
              <a:gd name="connsiteX94" fmla="*/ 6318182 w 11269336"/>
              <a:gd name="connsiteY94" fmla="*/ 1852975 h 2323145"/>
              <a:gd name="connsiteX95" fmla="*/ 6313084 w 11269336"/>
              <a:gd name="connsiteY95" fmla="*/ 1853561 h 2323145"/>
              <a:gd name="connsiteX96" fmla="*/ 6283816 w 11269336"/>
              <a:gd name="connsiteY96" fmla="*/ 1872148 h 2323145"/>
              <a:gd name="connsiteX97" fmla="*/ 6282550 w 11269336"/>
              <a:gd name="connsiteY97" fmla="*/ 1871392 h 2323145"/>
              <a:gd name="connsiteX98" fmla="*/ 6270527 w 11269336"/>
              <a:gd name="connsiteY98" fmla="*/ 1872208 h 2323145"/>
              <a:gd name="connsiteX99" fmla="*/ 6249518 w 11269336"/>
              <a:gd name="connsiteY99" fmla="*/ 1876079 h 2323145"/>
              <a:gd name="connsiteX100" fmla="*/ 6190386 w 11269336"/>
              <a:gd name="connsiteY100" fmla="*/ 1872478 h 2323145"/>
              <a:gd name="connsiteX101" fmla="*/ 6159777 w 11269336"/>
              <a:gd name="connsiteY101" fmla="*/ 1891745 h 2323145"/>
              <a:gd name="connsiteX102" fmla="*/ 6153131 w 11269336"/>
              <a:gd name="connsiteY102" fmla="*/ 1895079 h 2323145"/>
              <a:gd name="connsiteX103" fmla="*/ 6152798 w 11269336"/>
              <a:gd name="connsiteY103" fmla="*/ 1894920 h 2323145"/>
              <a:gd name="connsiteX104" fmla="*/ 6145388 w 11269336"/>
              <a:gd name="connsiteY104" fmla="*/ 1897990 h 2323145"/>
              <a:gd name="connsiteX105" fmla="*/ 6141014 w 11269336"/>
              <a:gd name="connsiteY105" fmla="*/ 1901155 h 2323145"/>
              <a:gd name="connsiteX106" fmla="*/ 6128122 w 11269336"/>
              <a:gd name="connsiteY106" fmla="*/ 1907623 h 2323145"/>
              <a:gd name="connsiteX107" fmla="*/ 6122351 w 11269336"/>
              <a:gd name="connsiteY107" fmla="*/ 1908359 h 2323145"/>
              <a:gd name="connsiteX108" fmla="*/ 6064750 w 11269336"/>
              <a:gd name="connsiteY108" fmla="*/ 1896394 h 2323145"/>
              <a:gd name="connsiteX109" fmla="*/ 5964230 w 11269336"/>
              <a:gd name="connsiteY109" fmla="*/ 1910038 h 2323145"/>
              <a:gd name="connsiteX110" fmla="*/ 5865399 w 11269336"/>
              <a:gd name="connsiteY110" fmla="*/ 1926966 h 2323145"/>
              <a:gd name="connsiteX111" fmla="*/ 5829951 w 11269336"/>
              <a:gd name="connsiteY111" fmla="*/ 1934755 h 2323145"/>
              <a:gd name="connsiteX112" fmla="*/ 5765285 w 11269336"/>
              <a:gd name="connsiteY112" fmla="*/ 1941322 h 2323145"/>
              <a:gd name="connsiteX113" fmla="*/ 5734750 w 11269336"/>
              <a:gd name="connsiteY113" fmla="*/ 1939793 h 2323145"/>
              <a:gd name="connsiteX114" fmla="*/ 5733569 w 11269336"/>
              <a:gd name="connsiteY114" fmla="*/ 1940505 h 2323145"/>
              <a:gd name="connsiteX115" fmla="*/ 5730329 w 11269336"/>
              <a:gd name="connsiteY115" fmla="*/ 1937845 h 2323145"/>
              <a:gd name="connsiteX116" fmla="*/ 5724661 w 11269336"/>
              <a:gd name="connsiteY116" fmla="*/ 1937455 h 2323145"/>
              <a:gd name="connsiteX117" fmla="*/ 5710186 w 11269336"/>
              <a:gd name="connsiteY117" fmla="*/ 1941370 h 2323145"/>
              <a:gd name="connsiteX118" fmla="*/ 5704910 w 11269336"/>
              <a:gd name="connsiteY118" fmla="*/ 1943663 h 2323145"/>
              <a:gd name="connsiteX119" fmla="*/ 5696836 w 11269336"/>
              <a:gd name="connsiteY119" fmla="*/ 1945271 h 2323145"/>
              <a:gd name="connsiteX120" fmla="*/ 5696583 w 11269336"/>
              <a:gd name="connsiteY120" fmla="*/ 1945050 h 2323145"/>
              <a:gd name="connsiteX121" fmla="*/ 5689123 w 11269336"/>
              <a:gd name="connsiteY121" fmla="*/ 1947067 h 2323145"/>
              <a:gd name="connsiteX122" fmla="*/ 5653291 w 11269336"/>
              <a:gd name="connsiteY122" fmla="*/ 1960245 h 2323145"/>
              <a:gd name="connsiteX123" fmla="*/ 5599385 w 11269336"/>
              <a:gd name="connsiteY123" fmla="*/ 1945198 h 2323145"/>
              <a:gd name="connsiteX124" fmla="*/ 5578300 w 11269336"/>
              <a:gd name="connsiteY124" fmla="*/ 1944963 h 2323145"/>
              <a:gd name="connsiteX125" fmla="*/ 5566758 w 11269336"/>
              <a:gd name="connsiteY125" fmla="*/ 1943441 h 2323145"/>
              <a:gd name="connsiteX126" fmla="*/ 5565857 w 11269336"/>
              <a:gd name="connsiteY126" fmla="*/ 1942445 h 2323145"/>
              <a:gd name="connsiteX127" fmla="*/ 5531534 w 11269336"/>
              <a:gd name="connsiteY127" fmla="*/ 1955208 h 2323145"/>
              <a:gd name="connsiteX128" fmla="*/ 5526552 w 11269336"/>
              <a:gd name="connsiteY128" fmla="*/ 1954799 h 2323145"/>
              <a:gd name="connsiteX129" fmla="*/ 5504723 w 11269336"/>
              <a:gd name="connsiteY129" fmla="*/ 1965811 h 2323145"/>
              <a:gd name="connsiteX130" fmla="*/ 5493156 w 11269336"/>
              <a:gd name="connsiteY130" fmla="*/ 1970063 h 2323145"/>
              <a:gd name="connsiteX131" fmla="*/ 5490486 w 11269336"/>
              <a:gd name="connsiteY131" fmla="*/ 1974227 h 2323145"/>
              <a:gd name="connsiteX132" fmla="*/ 5473107 w 11269336"/>
              <a:gd name="connsiteY132" fmla="*/ 1979001 h 2323145"/>
              <a:gd name="connsiteX133" fmla="*/ 5470885 w 11269336"/>
              <a:gd name="connsiteY133" fmla="*/ 1978432 h 2323145"/>
              <a:gd name="connsiteX134" fmla="*/ 5457393 w 11269336"/>
              <a:gd name="connsiteY134" fmla="*/ 1986525 h 2323145"/>
              <a:gd name="connsiteX135" fmla="*/ 5447102 w 11269336"/>
              <a:gd name="connsiteY135" fmla="*/ 1998329 h 2323145"/>
              <a:gd name="connsiteX136" fmla="*/ 5159151 w 11269336"/>
              <a:gd name="connsiteY136" fmla="*/ 2029640 h 2323145"/>
              <a:gd name="connsiteX137" fmla="*/ 5041688 w 11269336"/>
              <a:gd name="connsiteY137" fmla="*/ 2022334 h 2323145"/>
              <a:gd name="connsiteX138" fmla="*/ 4860988 w 11269336"/>
              <a:gd name="connsiteY138" fmla="*/ 2135698 h 2323145"/>
              <a:gd name="connsiteX139" fmla="*/ 4807902 w 11269336"/>
              <a:gd name="connsiteY139" fmla="*/ 2138894 h 2323145"/>
              <a:gd name="connsiteX140" fmla="*/ 4765388 w 11269336"/>
              <a:gd name="connsiteY140" fmla="*/ 2162525 h 2323145"/>
              <a:gd name="connsiteX141" fmla="*/ 4745033 w 11269336"/>
              <a:gd name="connsiteY141" fmla="*/ 2158859 h 2323145"/>
              <a:gd name="connsiteX142" fmla="*/ 4741475 w 11269336"/>
              <a:gd name="connsiteY142" fmla="*/ 2157998 h 2323145"/>
              <a:gd name="connsiteX143" fmla="*/ 4728247 w 11269336"/>
              <a:gd name="connsiteY143" fmla="*/ 2159526 h 2323145"/>
              <a:gd name="connsiteX144" fmla="*/ 4723263 w 11269336"/>
              <a:gd name="connsiteY144" fmla="*/ 2153742 h 2323145"/>
              <a:gd name="connsiteX145" fmla="*/ 4702453 w 11269336"/>
              <a:gd name="connsiteY145" fmla="*/ 2151586 h 2323145"/>
              <a:gd name="connsiteX146" fmla="*/ 4678455 w 11269336"/>
              <a:gd name="connsiteY146" fmla="*/ 2156131 h 2323145"/>
              <a:gd name="connsiteX147" fmla="*/ 4593061 w 11269336"/>
              <a:gd name="connsiteY147" fmla="*/ 2171597 h 2323145"/>
              <a:gd name="connsiteX148" fmla="*/ 4579902 w 11269336"/>
              <a:gd name="connsiteY148" fmla="*/ 2177927 h 2323145"/>
              <a:gd name="connsiteX149" fmla="*/ 4533444 w 11269336"/>
              <a:gd name="connsiteY149" fmla="*/ 2181200 h 2323145"/>
              <a:gd name="connsiteX150" fmla="*/ 4492832 w 11269336"/>
              <a:gd name="connsiteY150" fmla="*/ 2188033 h 2323145"/>
              <a:gd name="connsiteX151" fmla="*/ 4467257 w 11269336"/>
              <a:gd name="connsiteY151" fmla="*/ 2196121 h 2323145"/>
              <a:gd name="connsiteX152" fmla="*/ 4459937 w 11269336"/>
              <a:gd name="connsiteY152" fmla="*/ 2195182 h 2323145"/>
              <a:gd name="connsiteX153" fmla="*/ 4433312 w 11269336"/>
              <a:gd name="connsiteY153" fmla="*/ 2199004 h 2323145"/>
              <a:gd name="connsiteX154" fmla="*/ 4420601 w 11269336"/>
              <a:gd name="connsiteY154" fmla="*/ 2205158 h 2323145"/>
              <a:gd name="connsiteX155" fmla="*/ 4405765 w 11269336"/>
              <a:gd name="connsiteY155" fmla="*/ 2199902 h 2323145"/>
              <a:gd name="connsiteX156" fmla="*/ 4401354 w 11269336"/>
              <a:gd name="connsiteY156" fmla="*/ 2194745 h 2323145"/>
              <a:gd name="connsiteX157" fmla="*/ 4383151 w 11269336"/>
              <a:gd name="connsiteY157" fmla="*/ 2201140 h 2323145"/>
              <a:gd name="connsiteX158" fmla="*/ 4366646 w 11269336"/>
              <a:gd name="connsiteY158" fmla="*/ 2198564 h 2323145"/>
              <a:gd name="connsiteX159" fmla="*/ 4354009 w 11269336"/>
              <a:gd name="connsiteY159" fmla="*/ 2204984 h 2323145"/>
              <a:gd name="connsiteX160" fmla="*/ 4348284 w 11269336"/>
              <a:gd name="connsiteY160" fmla="*/ 2205270 h 2323145"/>
              <a:gd name="connsiteX161" fmla="*/ 4333906 w 11269336"/>
              <a:gd name="connsiteY161" fmla="*/ 2205251 h 2323145"/>
              <a:gd name="connsiteX162" fmla="*/ 4308819 w 11269336"/>
              <a:gd name="connsiteY162" fmla="*/ 2203822 h 2323145"/>
              <a:gd name="connsiteX163" fmla="*/ 4301210 w 11269336"/>
              <a:gd name="connsiteY163" fmla="*/ 2204456 h 2323145"/>
              <a:gd name="connsiteX164" fmla="*/ 4283095 w 11269336"/>
              <a:gd name="connsiteY164" fmla="*/ 2198177 h 2323145"/>
              <a:gd name="connsiteX165" fmla="*/ 4250119 w 11269336"/>
              <a:gd name="connsiteY165" fmla="*/ 2196342 h 2323145"/>
              <a:gd name="connsiteX166" fmla="*/ 4189203 w 11269336"/>
              <a:gd name="connsiteY166" fmla="*/ 2178994 h 2323145"/>
              <a:gd name="connsiteX167" fmla="*/ 4154035 w 11269336"/>
              <a:gd name="connsiteY167" fmla="*/ 2171950 h 2323145"/>
              <a:gd name="connsiteX168" fmla="*/ 4129569 w 11269336"/>
              <a:gd name="connsiteY168" fmla="*/ 2163850 h 2323145"/>
              <a:gd name="connsiteX169" fmla="*/ 4061250 w 11269336"/>
              <a:gd name="connsiteY169" fmla="*/ 2159236 h 2323145"/>
              <a:gd name="connsiteX170" fmla="*/ 3945480 w 11269336"/>
              <a:gd name="connsiteY170" fmla="*/ 2158279 h 2323145"/>
              <a:gd name="connsiteX171" fmla="*/ 3921468 w 11269336"/>
              <a:gd name="connsiteY171" fmla="*/ 2156588 h 2323145"/>
              <a:gd name="connsiteX172" fmla="*/ 3903348 w 11269336"/>
              <a:gd name="connsiteY172" fmla="*/ 2149220 h 2323145"/>
              <a:gd name="connsiteX173" fmla="*/ 3901342 w 11269336"/>
              <a:gd name="connsiteY173" fmla="*/ 2142355 h 2323145"/>
              <a:gd name="connsiteX174" fmla="*/ 3888539 w 11269336"/>
              <a:gd name="connsiteY174" fmla="*/ 2140476 h 2323145"/>
              <a:gd name="connsiteX175" fmla="*/ 3885662 w 11269336"/>
              <a:gd name="connsiteY175" fmla="*/ 2138740 h 2323145"/>
              <a:gd name="connsiteX176" fmla="*/ 3868627 w 11269336"/>
              <a:gd name="connsiteY176" fmla="*/ 2130023 h 2323145"/>
              <a:gd name="connsiteX177" fmla="*/ 3819177 w 11269336"/>
              <a:gd name="connsiteY177" fmla="*/ 2142111 h 2323145"/>
              <a:gd name="connsiteX178" fmla="*/ 3769100 w 11269336"/>
              <a:gd name="connsiteY178" fmla="*/ 2131731 h 2323145"/>
              <a:gd name="connsiteX179" fmla="*/ 3562752 w 11269336"/>
              <a:gd name="connsiteY179" fmla="*/ 2131785 h 2323145"/>
              <a:gd name="connsiteX180" fmla="*/ 3541402 w 11269336"/>
              <a:gd name="connsiteY180" fmla="*/ 2106821 h 2323145"/>
              <a:gd name="connsiteX181" fmla="*/ 3365341 w 11269336"/>
              <a:gd name="connsiteY181" fmla="*/ 2077638 h 2323145"/>
              <a:gd name="connsiteX182" fmla="*/ 3170922 w 11269336"/>
              <a:gd name="connsiteY182" fmla="*/ 2115957 h 2323145"/>
              <a:gd name="connsiteX183" fmla="*/ 3156256 w 11269336"/>
              <a:gd name="connsiteY183" fmla="*/ 2124773 h 2323145"/>
              <a:gd name="connsiteX184" fmla="*/ 3140298 w 11269336"/>
              <a:gd name="connsiteY184" fmla="*/ 2129182 h 2323145"/>
              <a:gd name="connsiteX185" fmla="*/ 3138514 w 11269336"/>
              <a:gd name="connsiteY185" fmla="*/ 2128069 h 2323145"/>
              <a:gd name="connsiteX186" fmla="*/ 3120467 w 11269336"/>
              <a:gd name="connsiteY186" fmla="*/ 2128281 h 2323145"/>
              <a:gd name="connsiteX187" fmla="*/ 3116175 w 11269336"/>
              <a:gd name="connsiteY187" fmla="*/ 2131633 h 2323145"/>
              <a:gd name="connsiteX188" fmla="*/ 3103685 w 11269336"/>
              <a:gd name="connsiteY188" fmla="*/ 2132814 h 2323145"/>
              <a:gd name="connsiteX189" fmla="*/ 3078794 w 11269336"/>
              <a:gd name="connsiteY189" fmla="*/ 2137935 h 2323145"/>
              <a:gd name="connsiteX190" fmla="*/ 3074407 w 11269336"/>
              <a:gd name="connsiteY190" fmla="*/ 2136274 h 2323145"/>
              <a:gd name="connsiteX191" fmla="*/ 3037285 w 11269336"/>
              <a:gd name="connsiteY191" fmla="*/ 2139919 h 2323145"/>
              <a:gd name="connsiteX192" fmla="*/ 3036901 w 11269336"/>
              <a:gd name="connsiteY192" fmla="*/ 2138726 h 2323145"/>
              <a:gd name="connsiteX193" fmla="*/ 3026996 w 11269336"/>
              <a:gd name="connsiteY193" fmla="*/ 2134322 h 2323145"/>
              <a:gd name="connsiteX194" fmla="*/ 3007772 w 11269336"/>
              <a:gd name="connsiteY194" fmla="*/ 2128742 h 2323145"/>
              <a:gd name="connsiteX195" fmla="*/ 2965030 w 11269336"/>
              <a:gd name="connsiteY195" fmla="*/ 2100494 h 2323145"/>
              <a:gd name="connsiteX196" fmla="*/ 2926342 w 11269336"/>
              <a:gd name="connsiteY196" fmla="*/ 2104155 h 2323145"/>
              <a:gd name="connsiteX197" fmla="*/ 2918608 w 11269336"/>
              <a:gd name="connsiteY197" fmla="*/ 2104215 h 2323145"/>
              <a:gd name="connsiteX198" fmla="*/ 2918475 w 11269336"/>
              <a:gd name="connsiteY198" fmla="*/ 2103937 h 2323145"/>
              <a:gd name="connsiteX199" fmla="*/ 2910360 w 11269336"/>
              <a:gd name="connsiteY199" fmla="*/ 2103444 h 2323145"/>
              <a:gd name="connsiteX200" fmla="*/ 2904507 w 11269336"/>
              <a:gd name="connsiteY200" fmla="*/ 2104326 h 2323145"/>
              <a:gd name="connsiteX201" fmla="*/ 2889503 w 11269336"/>
              <a:gd name="connsiteY201" fmla="*/ 2104443 h 2323145"/>
              <a:gd name="connsiteX202" fmla="*/ 2884480 w 11269336"/>
              <a:gd name="connsiteY202" fmla="*/ 2102626 h 2323145"/>
              <a:gd name="connsiteX203" fmla="*/ 2882689 w 11269336"/>
              <a:gd name="connsiteY203" fmla="*/ 2099228 h 2323145"/>
              <a:gd name="connsiteX204" fmla="*/ 2881291 w 11269336"/>
              <a:gd name="connsiteY204" fmla="*/ 2099618 h 2323145"/>
              <a:gd name="connsiteX205" fmla="*/ 2853979 w 11269336"/>
              <a:gd name="connsiteY205" fmla="*/ 2090388 h 2323145"/>
              <a:gd name="connsiteX206" fmla="*/ 2791790 w 11269336"/>
              <a:gd name="connsiteY206" fmla="*/ 2080332 h 2323145"/>
              <a:gd name="connsiteX207" fmla="*/ 2755844 w 11269336"/>
              <a:gd name="connsiteY207" fmla="*/ 2078874 h 2323145"/>
              <a:gd name="connsiteX208" fmla="*/ 2657742 w 11269336"/>
              <a:gd name="connsiteY208" fmla="*/ 2070179 h 2323145"/>
              <a:gd name="connsiteX209" fmla="*/ 2559549 w 11269336"/>
              <a:gd name="connsiteY209" fmla="*/ 2057873 h 2323145"/>
              <a:gd name="connsiteX210" fmla="*/ 2512054 w 11269336"/>
              <a:gd name="connsiteY210" fmla="*/ 2031671 h 2323145"/>
              <a:gd name="connsiteX211" fmla="*/ 2506437 w 11269336"/>
              <a:gd name="connsiteY211" fmla="*/ 2030918 h 2323145"/>
              <a:gd name="connsiteX212" fmla="*/ 2491752 w 11269336"/>
              <a:gd name="connsiteY212" fmla="*/ 2033906 h 2323145"/>
              <a:gd name="connsiteX213" fmla="*/ 2486338 w 11269336"/>
              <a:gd name="connsiteY213" fmla="*/ 2035862 h 2323145"/>
              <a:gd name="connsiteX214" fmla="*/ 2478186 w 11269336"/>
              <a:gd name="connsiteY214" fmla="*/ 2036953 h 2323145"/>
              <a:gd name="connsiteX215" fmla="*/ 2477950 w 11269336"/>
              <a:gd name="connsiteY215" fmla="*/ 2036715 h 2323145"/>
              <a:gd name="connsiteX216" fmla="*/ 2470381 w 11269336"/>
              <a:gd name="connsiteY216" fmla="*/ 2038256 h 2323145"/>
              <a:gd name="connsiteX217" fmla="*/ 2433781 w 11269336"/>
              <a:gd name="connsiteY217" fmla="*/ 2049140 h 2323145"/>
              <a:gd name="connsiteX218" fmla="*/ 2381172 w 11269336"/>
              <a:gd name="connsiteY218" fmla="*/ 2030645 h 2323145"/>
              <a:gd name="connsiteX219" fmla="*/ 2360198 w 11269336"/>
              <a:gd name="connsiteY219" fmla="*/ 2029059 h 2323145"/>
              <a:gd name="connsiteX220" fmla="*/ 2348815 w 11269336"/>
              <a:gd name="connsiteY220" fmla="*/ 2026798 h 2323145"/>
              <a:gd name="connsiteX221" fmla="*/ 2347988 w 11269336"/>
              <a:gd name="connsiteY221" fmla="*/ 2025745 h 2323145"/>
              <a:gd name="connsiteX222" fmla="*/ 2312920 w 11269336"/>
              <a:gd name="connsiteY222" fmla="*/ 2036311 h 2323145"/>
              <a:gd name="connsiteX223" fmla="*/ 2307986 w 11269336"/>
              <a:gd name="connsiteY223" fmla="*/ 2035583 h 2323145"/>
              <a:gd name="connsiteX224" fmla="*/ 2285481 w 11269336"/>
              <a:gd name="connsiteY224" fmla="*/ 2045197 h 2323145"/>
              <a:gd name="connsiteX225" fmla="*/ 2273666 w 11269336"/>
              <a:gd name="connsiteY225" fmla="*/ 2048710 h 2323145"/>
              <a:gd name="connsiteX226" fmla="*/ 2270719 w 11269336"/>
              <a:gd name="connsiteY226" fmla="*/ 2052702 h 2323145"/>
              <a:gd name="connsiteX227" fmla="*/ 2253080 w 11269336"/>
              <a:gd name="connsiteY227" fmla="*/ 2056363 h 2323145"/>
              <a:gd name="connsiteX228" fmla="*/ 2250906 w 11269336"/>
              <a:gd name="connsiteY228" fmla="*/ 2055654 h 2323145"/>
              <a:gd name="connsiteX229" fmla="*/ 2236905 w 11269336"/>
              <a:gd name="connsiteY229" fmla="*/ 2062882 h 2323145"/>
              <a:gd name="connsiteX230" fmla="*/ 2225830 w 11269336"/>
              <a:gd name="connsiteY230" fmla="*/ 2074027 h 2323145"/>
              <a:gd name="connsiteX231" fmla="*/ 2073776 w 11269336"/>
              <a:gd name="connsiteY231" fmla="*/ 2089244 h 2323145"/>
              <a:gd name="connsiteX232" fmla="*/ 1948256 w 11269336"/>
              <a:gd name="connsiteY232" fmla="*/ 2146616 h 2323145"/>
              <a:gd name="connsiteX233" fmla="*/ 1865582 w 11269336"/>
              <a:gd name="connsiteY233" fmla="*/ 2153738 h 2323145"/>
              <a:gd name="connsiteX234" fmla="*/ 1835210 w 11269336"/>
              <a:gd name="connsiteY234" fmla="*/ 2134244 h 2323145"/>
              <a:gd name="connsiteX235" fmla="*/ 1632661 w 11269336"/>
              <a:gd name="connsiteY235" fmla="*/ 2173882 h 2323145"/>
              <a:gd name="connsiteX236" fmla="*/ 1579590 w 11269336"/>
              <a:gd name="connsiteY236" fmla="*/ 2173680 h 2323145"/>
              <a:gd name="connsiteX237" fmla="*/ 1535601 w 11269336"/>
              <a:gd name="connsiteY237" fmla="*/ 2194590 h 2323145"/>
              <a:gd name="connsiteX238" fmla="*/ 1515594 w 11269336"/>
              <a:gd name="connsiteY238" fmla="*/ 2189622 h 2323145"/>
              <a:gd name="connsiteX239" fmla="*/ 1512113 w 11269336"/>
              <a:gd name="connsiteY239" fmla="*/ 2188534 h 2323145"/>
              <a:gd name="connsiteX240" fmla="*/ 1498838 w 11269336"/>
              <a:gd name="connsiteY240" fmla="*/ 2189213 h 2323145"/>
              <a:gd name="connsiteX241" fmla="*/ 1494279 w 11269336"/>
              <a:gd name="connsiteY241" fmla="*/ 2183112 h 2323145"/>
              <a:gd name="connsiteX242" fmla="*/ 1473714 w 11269336"/>
              <a:gd name="connsiteY242" fmla="*/ 2179625 h 2323145"/>
              <a:gd name="connsiteX243" fmla="*/ 1449503 w 11269336"/>
              <a:gd name="connsiteY243" fmla="*/ 2182633 h 2323145"/>
              <a:gd name="connsiteX244" fmla="*/ 1266687 w 11269336"/>
              <a:gd name="connsiteY244" fmla="*/ 2212688 h 2323145"/>
              <a:gd name="connsiteX245" fmla="*/ 1239614 w 11269336"/>
              <a:gd name="connsiteY245" fmla="*/ 2209727 h 2323145"/>
              <a:gd name="connsiteX246" fmla="*/ 1202436 w 11269336"/>
              <a:gd name="connsiteY246" fmla="*/ 2209817 h 2323145"/>
              <a:gd name="connsiteX247" fmla="*/ 1136097 w 11269336"/>
              <a:gd name="connsiteY247" fmla="*/ 2205112 h 2323145"/>
              <a:gd name="connsiteX248" fmla="*/ 988232 w 11269336"/>
              <a:gd name="connsiteY248" fmla="*/ 2235635 h 2323145"/>
              <a:gd name="connsiteX249" fmla="*/ 981959 w 11269336"/>
              <a:gd name="connsiteY249" fmla="*/ 2231607 h 2323145"/>
              <a:gd name="connsiteX250" fmla="*/ 938600 w 11269336"/>
              <a:gd name="connsiteY250" fmla="*/ 2238113 h 2323145"/>
              <a:gd name="connsiteX251" fmla="*/ 791788 w 11269336"/>
              <a:gd name="connsiteY251" fmla="*/ 2293224 h 2323145"/>
              <a:gd name="connsiteX252" fmla="*/ 706914 w 11269336"/>
              <a:gd name="connsiteY252" fmla="*/ 2305046 h 2323145"/>
              <a:gd name="connsiteX253" fmla="*/ 675971 w 11269336"/>
              <a:gd name="connsiteY253" fmla="*/ 2304030 h 2323145"/>
              <a:gd name="connsiteX254" fmla="*/ 624180 w 11269336"/>
              <a:gd name="connsiteY254" fmla="*/ 2302650 h 2323145"/>
              <a:gd name="connsiteX255" fmla="*/ 583453 w 11269336"/>
              <a:gd name="connsiteY255" fmla="*/ 2288788 h 2323145"/>
              <a:gd name="connsiteX256" fmla="*/ 540946 w 11269336"/>
              <a:gd name="connsiteY256" fmla="*/ 2292721 h 2323145"/>
              <a:gd name="connsiteX257" fmla="*/ 533680 w 11269336"/>
              <a:gd name="connsiteY257" fmla="*/ 2310233 h 2323145"/>
              <a:gd name="connsiteX258" fmla="*/ 487366 w 11269336"/>
              <a:gd name="connsiteY258" fmla="*/ 2309053 h 2323145"/>
              <a:gd name="connsiteX259" fmla="*/ 416820 w 11269336"/>
              <a:gd name="connsiteY259" fmla="*/ 2305443 h 2323145"/>
              <a:gd name="connsiteX260" fmla="*/ 376805 w 11269336"/>
              <a:gd name="connsiteY260" fmla="*/ 2307647 h 2323145"/>
              <a:gd name="connsiteX261" fmla="*/ 266777 w 11269336"/>
              <a:gd name="connsiteY261" fmla="*/ 2309012 h 2323145"/>
              <a:gd name="connsiteX262" fmla="*/ 156013 w 11269336"/>
              <a:gd name="connsiteY262" fmla="*/ 2306832 h 2323145"/>
              <a:gd name="connsiteX263" fmla="*/ 87258 w 11269336"/>
              <a:gd name="connsiteY263" fmla="*/ 2285511 h 2323145"/>
              <a:gd name="connsiteX264" fmla="*/ 23798 w 11269336"/>
              <a:gd name="connsiteY264" fmla="*/ 2281822 h 2323145"/>
              <a:gd name="connsiteX265" fmla="*/ 0 w 11269336"/>
              <a:gd name="connsiteY265" fmla="*/ 2285369 h 2323145"/>
              <a:gd name="connsiteX266" fmla="*/ 0 w 11269336"/>
              <a:gd name="connsiteY266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139429 w 11269336"/>
              <a:gd name="connsiteY20" fmla="*/ 696446 h 2323145"/>
              <a:gd name="connsiteX21" fmla="*/ 9028928 w 11269336"/>
              <a:gd name="connsiteY21" fmla="*/ 745350 h 2323145"/>
              <a:gd name="connsiteX22" fmla="*/ 8977138 w 11269336"/>
              <a:gd name="connsiteY22" fmla="*/ 774970 h 2323145"/>
              <a:gd name="connsiteX23" fmla="*/ 8947030 w 11269336"/>
              <a:gd name="connsiteY23" fmla="*/ 814934 h 2323145"/>
              <a:gd name="connsiteX24" fmla="*/ 8914746 w 11269336"/>
              <a:gd name="connsiteY24" fmla="*/ 826428 h 2323145"/>
              <a:gd name="connsiteX25" fmla="*/ 8917778 w 11269336"/>
              <a:gd name="connsiteY25" fmla="*/ 835198 h 2323145"/>
              <a:gd name="connsiteX26" fmla="*/ 8905560 w 11269336"/>
              <a:gd name="connsiteY26" fmla="*/ 838358 h 2323145"/>
              <a:gd name="connsiteX27" fmla="*/ 8897564 w 11269336"/>
              <a:gd name="connsiteY27" fmla="*/ 834287 h 2323145"/>
              <a:gd name="connsiteX28" fmla="*/ 8878040 w 11269336"/>
              <a:gd name="connsiteY28" fmla="*/ 844150 h 2323145"/>
              <a:gd name="connsiteX29" fmla="*/ 8882654 w 11269336"/>
              <a:gd name="connsiteY29" fmla="*/ 892768 h 2323145"/>
              <a:gd name="connsiteX30" fmla="*/ 8795998 w 11269336"/>
              <a:gd name="connsiteY30" fmla="*/ 863337 h 2323145"/>
              <a:gd name="connsiteX31" fmla="*/ 8776970 w 11269336"/>
              <a:gd name="connsiteY31" fmla="*/ 885177 h 2323145"/>
              <a:gd name="connsiteX32" fmla="*/ 8755719 w 11269336"/>
              <a:gd name="connsiteY32" fmla="*/ 889754 h 2323145"/>
              <a:gd name="connsiteX33" fmla="*/ 8743257 w 11269336"/>
              <a:gd name="connsiteY33" fmla="*/ 904723 h 2323145"/>
              <a:gd name="connsiteX34" fmla="*/ 8721366 w 11269336"/>
              <a:gd name="connsiteY34" fmla="*/ 904711 h 2323145"/>
              <a:gd name="connsiteX35" fmla="*/ 8678353 w 11269336"/>
              <a:gd name="connsiteY35" fmla="*/ 926318 h 2323145"/>
              <a:gd name="connsiteX36" fmla="*/ 8636849 w 11269336"/>
              <a:gd name="connsiteY36" fmla="*/ 937900 h 2323145"/>
              <a:gd name="connsiteX37" fmla="*/ 8620213 w 11269336"/>
              <a:gd name="connsiteY37" fmla="*/ 943068 h 2323145"/>
              <a:gd name="connsiteX38" fmla="*/ 8612581 w 11269336"/>
              <a:gd name="connsiteY38" fmla="*/ 952695 h 2323145"/>
              <a:gd name="connsiteX39" fmla="*/ 8589038 w 11269336"/>
              <a:gd name="connsiteY39" fmla="*/ 963892 h 2323145"/>
              <a:gd name="connsiteX40" fmla="*/ 8579950 w 11269336"/>
              <a:gd name="connsiteY40" fmla="*/ 960899 h 2323145"/>
              <a:gd name="connsiteX41" fmla="*/ 8579319 w 11269336"/>
              <a:gd name="connsiteY41" fmla="*/ 965630 h 2323145"/>
              <a:gd name="connsiteX42" fmla="*/ 8547429 w 11269336"/>
              <a:gd name="connsiteY42" fmla="*/ 984506 h 2323145"/>
              <a:gd name="connsiteX43" fmla="*/ 8478704 w 11269336"/>
              <a:gd name="connsiteY43" fmla="*/ 1025490 h 2323145"/>
              <a:gd name="connsiteX44" fmla="*/ 8461421 w 11269336"/>
              <a:gd name="connsiteY44" fmla="*/ 1035512 h 2323145"/>
              <a:gd name="connsiteX45" fmla="*/ 8445003 w 11269336"/>
              <a:gd name="connsiteY45" fmla="*/ 1036851 h 2323145"/>
              <a:gd name="connsiteX46" fmla="*/ 8357350 w 11269336"/>
              <a:gd name="connsiteY46" fmla="*/ 1060213 h 2323145"/>
              <a:gd name="connsiteX47" fmla="*/ 8335565 w 11269336"/>
              <a:gd name="connsiteY47" fmla="*/ 1061151 h 2323145"/>
              <a:gd name="connsiteX48" fmla="*/ 8325267 w 11269336"/>
              <a:gd name="connsiteY48" fmla="*/ 1055919 h 2323145"/>
              <a:gd name="connsiteX49" fmla="*/ 8293586 w 11269336"/>
              <a:gd name="connsiteY49" fmla="*/ 1076144 h 2323145"/>
              <a:gd name="connsiteX50" fmla="*/ 8242405 w 11269336"/>
              <a:gd name="connsiteY50" fmla="*/ 1095960 h 2323145"/>
              <a:gd name="connsiteX51" fmla="*/ 8197391 w 11269336"/>
              <a:gd name="connsiteY51" fmla="*/ 1107746 h 2323145"/>
              <a:gd name="connsiteX52" fmla="*/ 8081474 w 11269336"/>
              <a:gd name="connsiteY52" fmla="*/ 1130125 h 2323145"/>
              <a:gd name="connsiteX53" fmla="*/ 8053585 w 11269336"/>
              <a:gd name="connsiteY53" fmla="*/ 1129169 h 2323145"/>
              <a:gd name="connsiteX54" fmla="*/ 8038422 w 11269336"/>
              <a:gd name="connsiteY54" fmla="*/ 1119092 h 2323145"/>
              <a:gd name="connsiteX55" fmla="*/ 8029450 w 11269336"/>
              <a:gd name="connsiteY55" fmla="*/ 1125592 h 2323145"/>
              <a:gd name="connsiteX56" fmla="*/ 7959552 w 11269336"/>
              <a:gd name="connsiteY56" fmla="*/ 1140188 h 2323145"/>
              <a:gd name="connsiteX57" fmla="*/ 7914188 w 11269336"/>
              <a:gd name="connsiteY57" fmla="*/ 1150862 h 2323145"/>
              <a:gd name="connsiteX58" fmla="*/ 7914918 w 11269336"/>
              <a:gd name="connsiteY58" fmla="*/ 1168758 h 2323145"/>
              <a:gd name="connsiteX59" fmla="*/ 7875510 w 11269336"/>
              <a:gd name="connsiteY59" fmla="*/ 1183153 h 2323145"/>
              <a:gd name="connsiteX60" fmla="*/ 7829932 w 11269336"/>
              <a:gd name="connsiteY60" fmla="*/ 1180782 h 2323145"/>
              <a:gd name="connsiteX61" fmla="*/ 7779182 w 11269336"/>
              <a:gd name="connsiteY61" fmla="*/ 1192665 h 2323145"/>
              <a:gd name="connsiteX62" fmla="*/ 7748774 w 11269336"/>
              <a:gd name="connsiteY62" fmla="*/ 1199586 h 2323145"/>
              <a:gd name="connsiteX63" fmla="*/ 7671846 w 11269336"/>
              <a:gd name="connsiteY63" fmla="*/ 1231966 h 2323145"/>
              <a:gd name="connsiteX64" fmla="*/ 7554146 w 11269336"/>
              <a:gd name="connsiteY64" fmla="*/ 1319748 h 2323145"/>
              <a:gd name="connsiteX65" fmla="*/ 7515052 w 11269336"/>
              <a:gd name="connsiteY65" fmla="*/ 1336718 h 2323145"/>
              <a:gd name="connsiteX66" fmla="*/ 7507193 w 11269336"/>
              <a:gd name="connsiteY66" fmla="*/ 1334617 h 2323145"/>
              <a:gd name="connsiteX67" fmla="*/ 7461694 w 11269336"/>
              <a:gd name="connsiteY67" fmla="*/ 1375866 h 2323145"/>
              <a:gd name="connsiteX68" fmla="*/ 7377571 w 11269336"/>
              <a:gd name="connsiteY68" fmla="*/ 1400128 h 2323145"/>
              <a:gd name="connsiteX69" fmla="*/ 7311261 w 11269336"/>
              <a:gd name="connsiteY69" fmla="*/ 1412652 h 2323145"/>
              <a:gd name="connsiteX70" fmla="*/ 7275307 w 11269336"/>
              <a:gd name="connsiteY70" fmla="*/ 1422171 h 2323145"/>
              <a:gd name="connsiteX71" fmla="*/ 7247783 w 11269336"/>
              <a:gd name="connsiteY71" fmla="*/ 1426330 h 2323145"/>
              <a:gd name="connsiteX72" fmla="*/ 7185047 w 11269336"/>
              <a:gd name="connsiteY72" fmla="*/ 1451812 h 2323145"/>
              <a:gd name="connsiteX73" fmla="*/ 7084117 w 11269336"/>
              <a:gd name="connsiteY73" fmla="*/ 1500281 h 2323145"/>
              <a:gd name="connsiteX74" fmla="*/ 7062011 w 11269336"/>
              <a:gd name="connsiteY74" fmla="*/ 1509183 h 2323145"/>
              <a:gd name="connsiteX75" fmla="*/ 7040555 w 11269336"/>
              <a:gd name="connsiteY75" fmla="*/ 1511207 h 2323145"/>
              <a:gd name="connsiteX76" fmla="*/ 7033438 w 11269336"/>
              <a:gd name="connsiteY76" fmla="*/ 1506772 h 2323145"/>
              <a:gd name="connsiteX77" fmla="*/ 7020886 w 11269336"/>
              <a:gd name="connsiteY77" fmla="*/ 1510764 h 2323145"/>
              <a:gd name="connsiteX78" fmla="*/ 7017033 w 11269336"/>
              <a:gd name="connsiteY78" fmla="*/ 1510650 h 2323145"/>
              <a:gd name="connsiteX79" fmla="*/ 6995460 w 11269336"/>
              <a:gd name="connsiteY79" fmla="*/ 1511173 h 2323145"/>
              <a:gd name="connsiteX80" fmla="*/ 6962144 w 11269336"/>
              <a:gd name="connsiteY80" fmla="*/ 1541508 h 2323145"/>
              <a:gd name="connsiteX81" fmla="*/ 6910674 w 11269336"/>
              <a:gd name="connsiteY81" fmla="*/ 1554793 h 2323145"/>
              <a:gd name="connsiteX82" fmla="*/ 6732152 w 11269336"/>
              <a:gd name="connsiteY82" fmla="*/ 1642538 h 2323145"/>
              <a:gd name="connsiteX83" fmla="*/ 6694106 w 11269336"/>
              <a:gd name="connsiteY83" fmla="*/ 1632377 h 2323145"/>
              <a:gd name="connsiteX84" fmla="*/ 6617223 w 11269336"/>
              <a:gd name="connsiteY84" fmla="*/ 1659889 h 2323145"/>
              <a:gd name="connsiteX85" fmla="*/ 6521138 w 11269336"/>
              <a:gd name="connsiteY85" fmla="*/ 1744340 h 2323145"/>
              <a:gd name="connsiteX86" fmla="*/ 6380677 w 11269336"/>
              <a:gd name="connsiteY86" fmla="*/ 1796883 h 2323145"/>
              <a:gd name="connsiteX87" fmla="*/ 6374897 w 11269336"/>
              <a:gd name="connsiteY87" fmla="*/ 1809910 h 2323145"/>
              <a:gd name="connsiteX88" fmla="*/ 6364545 w 11269336"/>
              <a:gd name="connsiteY88" fmla="*/ 1820090 h 2323145"/>
              <a:gd name="connsiteX89" fmla="*/ 6362126 w 11269336"/>
              <a:gd name="connsiteY89" fmla="*/ 1819991 h 2323145"/>
              <a:gd name="connsiteX90" fmla="*/ 6346673 w 11269336"/>
              <a:gd name="connsiteY90" fmla="*/ 1827824 h 2323145"/>
              <a:gd name="connsiteX91" fmla="*/ 6345588 w 11269336"/>
              <a:gd name="connsiteY91" fmla="*/ 1832232 h 2323145"/>
              <a:gd name="connsiteX92" fmla="*/ 6335708 w 11269336"/>
              <a:gd name="connsiteY92" fmla="*/ 1838451 h 2323145"/>
              <a:gd name="connsiteX93" fmla="*/ 6318182 w 11269336"/>
              <a:gd name="connsiteY93" fmla="*/ 1852975 h 2323145"/>
              <a:gd name="connsiteX94" fmla="*/ 6313084 w 11269336"/>
              <a:gd name="connsiteY94" fmla="*/ 1853561 h 2323145"/>
              <a:gd name="connsiteX95" fmla="*/ 6283816 w 11269336"/>
              <a:gd name="connsiteY95" fmla="*/ 1872148 h 2323145"/>
              <a:gd name="connsiteX96" fmla="*/ 6282550 w 11269336"/>
              <a:gd name="connsiteY96" fmla="*/ 1871392 h 2323145"/>
              <a:gd name="connsiteX97" fmla="*/ 6270527 w 11269336"/>
              <a:gd name="connsiteY97" fmla="*/ 1872208 h 2323145"/>
              <a:gd name="connsiteX98" fmla="*/ 6249518 w 11269336"/>
              <a:gd name="connsiteY98" fmla="*/ 1876079 h 2323145"/>
              <a:gd name="connsiteX99" fmla="*/ 6190386 w 11269336"/>
              <a:gd name="connsiteY99" fmla="*/ 1872478 h 2323145"/>
              <a:gd name="connsiteX100" fmla="*/ 6159777 w 11269336"/>
              <a:gd name="connsiteY100" fmla="*/ 1891745 h 2323145"/>
              <a:gd name="connsiteX101" fmla="*/ 6153131 w 11269336"/>
              <a:gd name="connsiteY101" fmla="*/ 1895079 h 2323145"/>
              <a:gd name="connsiteX102" fmla="*/ 6152798 w 11269336"/>
              <a:gd name="connsiteY102" fmla="*/ 1894920 h 2323145"/>
              <a:gd name="connsiteX103" fmla="*/ 6145388 w 11269336"/>
              <a:gd name="connsiteY103" fmla="*/ 1897990 h 2323145"/>
              <a:gd name="connsiteX104" fmla="*/ 6141014 w 11269336"/>
              <a:gd name="connsiteY104" fmla="*/ 1901155 h 2323145"/>
              <a:gd name="connsiteX105" fmla="*/ 6128122 w 11269336"/>
              <a:gd name="connsiteY105" fmla="*/ 1907623 h 2323145"/>
              <a:gd name="connsiteX106" fmla="*/ 6122351 w 11269336"/>
              <a:gd name="connsiteY106" fmla="*/ 1908359 h 2323145"/>
              <a:gd name="connsiteX107" fmla="*/ 6064750 w 11269336"/>
              <a:gd name="connsiteY107" fmla="*/ 1896394 h 2323145"/>
              <a:gd name="connsiteX108" fmla="*/ 5964230 w 11269336"/>
              <a:gd name="connsiteY108" fmla="*/ 1910038 h 2323145"/>
              <a:gd name="connsiteX109" fmla="*/ 5865399 w 11269336"/>
              <a:gd name="connsiteY109" fmla="*/ 1926966 h 2323145"/>
              <a:gd name="connsiteX110" fmla="*/ 5829951 w 11269336"/>
              <a:gd name="connsiteY110" fmla="*/ 1934755 h 2323145"/>
              <a:gd name="connsiteX111" fmla="*/ 5765285 w 11269336"/>
              <a:gd name="connsiteY111" fmla="*/ 1941322 h 2323145"/>
              <a:gd name="connsiteX112" fmla="*/ 5734750 w 11269336"/>
              <a:gd name="connsiteY112" fmla="*/ 1939793 h 2323145"/>
              <a:gd name="connsiteX113" fmla="*/ 5733569 w 11269336"/>
              <a:gd name="connsiteY113" fmla="*/ 1940505 h 2323145"/>
              <a:gd name="connsiteX114" fmla="*/ 5730329 w 11269336"/>
              <a:gd name="connsiteY114" fmla="*/ 1937845 h 2323145"/>
              <a:gd name="connsiteX115" fmla="*/ 5724661 w 11269336"/>
              <a:gd name="connsiteY115" fmla="*/ 1937455 h 2323145"/>
              <a:gd name="connsiteX116" fmla="*/ 5710186 w 11269336"/>
              <a:gd name="connsiteY116" fmla="*/ 1941370 h 2323145"/>
              <a:gd name="connsiteX117" fmla="*/ 5704910 w 11269336"/>
              <a:gd name="connsiteY117" fmla="*/ 1943663 h 2323145"/>
              <a:gd name="connsiteX118" fmla="*/ 5696836 w 11269336"/>
              <a:gd name="connsiteY118" fmla="*/ 1945271 h 2323145"/>
              <a:gd name="connsiteX119" fmla="*/ 5696583 w 11269336"/>
              <a:gd name="connsiteY119" fmla="*/ 1945050 h 2323145"/>
              <a:gd name="connsiteX120" fmla="*/ 5689123 w 11269336"/>
              <a:gd name="connsiteY120" fmla="*/ 1947067 h 2323145"/>
              <a:gd name="connsiteX121" fmla="*/ 5653291 w 11269336"/>
              <a:gd name="connsiteY121" fmla="*/ 1960245 h 2323145"/>
              <a:gd name="connsiteX122" fmla="*/ 5599385 w 11269336"/>
              <a:gd name="connsiteY122" fmla="*/ 1945198 h 2323145"/>
              <a:gd name="connsiteX123" fmla="*/ 5578300 w 11269336"/>
              <a:gd name="connsiteY123" fmla="*/ 1944963 h 2323145"/>
              <a:gd name="connsiteX124" fmla="*/ 5566758 w 11269336"/>
              <a:gd name="connsiteY124" fmla="*/ 1943441 h 2323145"/>
              <a:gd name="connsiteX125" fmla="*/ 5565857 w 11269336"/>
              <a:gd name="connsiteY125" fmla="*/ 1942445 h 2323145"/>
              <a:gd name="connsiteX126" fmla="*/ 5531534 w 11269336"/>
              <a:gd name="connsiteY126" fmla="*/ 1955208 h 2323145"/>
              <a:gd name="connsiteX127" fmla="*/ 5526552 w 11269336"/>
              <a:gd name="connsiteY127" fmla="*/ 1954799 h 2323145"/>
              <a:gd name="connsiteX128" fmla="*/ 5504723 w 11269336"/>
              <a:gd name="connsiteY128" fmla="*/ 1965811 h 2323145"/>
              <a:gd name="connsiteX129" fmla="*/ 5493156 w 11269336"/>
              <a:gd name="connsiteY129" fmla="*/ 1970063 h 2323145"/>
              <a:gd name="connsiteX130" fmla="*/ 5490486 w 11269336"/>
              <a:gd name="connsiteY130" fmla="*/ 1974227 h 2323145"/>
              <a:gd name="connsiteX131" fmla="*/ 5473107 w 11269336"/>
              <a:gd name="connsiteY131" fmla="*/ 1979001 h 2323145"/>
              <a:gd name="connsiteX132" fmla="*/ 5470885 w 11269336"/>
              <a:gd name="connsiteY132" fmla="*/ 1978432 h 2323145"/>
              <a:gd name="connsiteX133" fmla="*/ 5457393 w 11269336"/>
              <a:gd name="connsiteY133" fmla="*/ 1986525 h 2323145"/>
              <a:gd name="connsiteX134" fmla="*/ 5447102 w 11269336"/>
              <a:gd name="connsiteY134" fmla="*/ 1998329 h 2323145"/>
              <a:gd name="connsiteX135" fmla="*/ 5159151 w 11269336"/>
              <a:gd name="connsiteY135" fmla="*/ 2029640 h 2323145"/>
              <a:gd name="connsiteX136" fmla="*/ 5041688 w 11269336"/>
              <a:gd name="connsiteY136" fmla="*/ 2022334 h 2323145"/>
              <a:gd name="connsiteX137" fmla="*/ 4860988 w 11269336"/>
              <a:gd name="connsiteY137" fmla="*/ 2135698 h 2323145"/>
              <a:gd name="connsiteX138" fmla="*/ 4807902 w 11269336"/>
              <a:gd name="connsiteY138" fmla="*/ 2138894 h 2323145"/>
              <a:gd name="connsiteX139" fmla="*/ 4765388 w 11269336"/>
              <a:gd name="connsiteY139" fmla="*/ 2162525 h 2323145"/>
              <a:gd name="connsiteX140" fmla="*/ 4745033 w 11269336"/>
              <a:gd name="connsiteY140" fmla="*/ 2158859 h 2323145"/>
              <a:gd name="connsiteX141" fmla="*/ 4741475 w 11269336"/>
              <a:gd name="connsiteY141" fmla="*/ 2157998 h 2323145"/>
              <a:gd name="connsiteX142" fmla="*/ 4728247 w 11269336"/>
              <a:gd name="connsiteY142" fmla="*/ 2159526 h 2323145"/>
              <a:gd name="connsiteX143" fmla="*/ 4723263 w 11269336"/>
              <a:gd name="connsiteY143" fmla="*/ 2153742 h 2323145"/>
              <a:gd name="connsiteX144" fmla="*/ 4702453 w 11269336"/>
              <a:gd name="connsiteY144" fmla="*/ 2151586 h 2323145"/>
              <a:gd name="connsiteX145" fmla="*/ 4678455 w 11269336"/>
              <a:gd name="connsiteY145" fmla="*/ 2156131 h 2323145"/>
              <a:gd name="connsiteX146" fmla="*/ 4593061 w 11269336"/>
              <a:gd name="connsiteY146" fmla="*/ 2171597 h 2323145"/>
              <a:gd name="connsiteX147" fmla="*/ 4579902 w 11269336"/>
              <a:gd name="connsiteY147" fmla="*/ 2177927 h 2323145"/>
              <a:gd name="connsiteX148" fmla="*/ 4533444 w 11269336"/>
              <a:gd name="connsiteY148" fmla="*/ 2181200 h 2323145"/>
              <a:gd name="connsiteX149" fmla="*/ 4492832 w 11269336"/>
              <a:gd name="connsiteY149" fmla="*/ 2188033 h 2323145"/>
              <a:gd name="connsiteX150" fmla="*/ 4467257 w 11269336"/>
              <a:gd name="connsiteY150" fmla="*/ 2196121 h 2323145"/>
              <a:gd name="connsiteX151" fmla="*/ 4459937 w 11269336"/>
              <a:gd name="connsiteY151" fmla="*/ 2195182 h 2323145"/>
              <a:gd name="connsiteX152" fmla="*/ 4433312 w 11269336"/>
              <a:gd name="connsiteY152" fmla="*/ 2199004 h 2323145"/>
              <a:gd name="connsiteX153" fmla="*/ 4420601 w 11269336"/>
              <a:gd name="connsiteY153" fmla="*/ 2205158 h 2323145"/>
              <a:gd name="connsiteX154" fmla="*/ 4405765 w 11269336"/>
              <a:gd name="connsiteY154" fmla="*/ 2199902 h 2323145"/>
              <a:gd name="connsiteX155" fmla="*/ 4401354 w 11269336"/>
              <a:gd name="connsiteY155" fmla="*/ 2194745 h 2323145"/>
              <a:gd name="connsiteX156" fmla="*/ 4383151 w 11269336"/>
              <a:gd name="connsiteY156" fmla="*/ 2201140 h 2323145"/>
              <a:gd name="connsiteX157" fmla="*/ 4366646 w 11269336"/>
              <a:gd name="connsiteY157" fmla="*/ 2198564 h 2323145"/>
              <a:gd name="connsiteX158" fmla="*/ 4354009 w 11269336"/>
              <a:gd name="connsiteY158" fmla="*/ 2204984 h 2323145"/>
              <a:gd name="connsiteX159" fmla="*/ 4348284 w 11269336"/>
              <a:gd name="connsiteY159" fmla="*/ 2205270 h 2323145"/>
              <a:gd name="connsiteX160" fmla="*/ 4333906 w 11269336"/>
              <a:gd name="connsiteY160" fmla="*/ 2205251 h 2323145"/>
              <a:gd name="connsiteX161" fmla="*/ 4308819 w 11269336"/>
              <a:gd name="connsiteY161" fmla="*/ 2203822 h 2323145"/>
              <a:gd name="connsiteX162" fmla="*/ 4301210 w 11269336"/>
              <a:gd name="connsiteY162" fmla="*/ 2204456 h 2323145"/>
              <a:gd name="connsiteX163" fmla="*/ 4283095 w 11269336"/>
              <a:gd name="connsiteY163" fmla="*/ 2198177 h 2323145"/>
              <a:gd name="connsiteX164" fmla="*/ 4250119 w 11269336"/>
              <a:gd name="connsiteY164" fmla="*/ 2196342 h 2323145"/>
              <a:gd name="connsiteX165" fmla="*/ 4189203 w 11269336"/>
              <a:gd name="connsiteY165" fmla="*/ 2178994 h 2323145"/>
              <a:gd name="connsiteX166" fmla="*/ 4154035 w 11269336"/>
              <a:gd name="connsiteY166" fmla="*/ 2171950 h 2323145"/>
              <a:gd name="connsiteX167" fmla="*/ 4129569 w 11269336"/>
              <a:gd name="connsiteY167" fmla="*/ 2163850 h 2323145"/>
              <a:gd name="connsiteX168" fmla="*/ 4061250 w 11269336"/>
              <a:gd name="connsiteY168" fmla="*/ 2159236 h 2323145"/>
              <a:gd name="connsiteX169" fmla="*/ 3945480 w 11269336"/>
              <a:gd name="connsiteY169" fmla="*/ 2158279 h 2323145"/>
              <a:gd name="connsiteX170" fmla="*/ 3921468 w 11269336"/>
              <a:gd name="connsiteY170" fmla="*/ 2156588 h 2323145"/>
              <a:gd name="connsiteX171" fmla="*/ 3903348 w 11269336"/>
              <a:gd name="connsiteY171" fmla="*/ 2149220 h 2323145"/>
              <a:gd name="connsiteX172" fmla="*/ 3901342 w 11269336"/>
              <a:gd name="connsiteY172" fmla="*/ 2142355 h 2323145"/>
              <a:gd name="connsiteX173" fmla="*/ 3888539 w 11269336"/>
              <a:gd name="connsiteY173" fmla="*/ 2140476 h 2323145"/>
              <a:gd name="connsiteX174" fmla="*/ 3885662 w 11269336"/>
              <a:gd name="connsiteY174" fmla="*/ 2138740 h 2323145"/>
              <a:gd name="connsiteX175" fmla="*/ 3868627 w 11269336"/>
              <a:gd name="connsiteY175" fmla="*/ 2130023 h 2323145"/>
              <a:gd name="connsiteX176" fmla="*/ 3819177 w 11269336"/>
              <a:gd name="connsiteY176" fmla="*/ 2142111 h 2323145"/>
              <a:gd name="connsiteX177" fmla="*/ 3769100 w 11269336"/>
              <a:gd name="connsiteY177" fmla="*/ 2131731 h 2323145"/>
              <a:gd name="connsiteX178" fmla="*/ 3562752 w 11269336"/>
              <a:gd name="connsiteY178" fmla="*/ 2131785 h 2323145"/>
              <a:gd name="connsiteX179" fmla="*/ 3541402 w 11269336"/>
              <a:gd name="connsiteY179" fmla="*/ 2106821 h 2323145"/>
              <a:gd name="connsiteX180" fmla="*/ 3365341 w 11269336"/>
              <a:gd name="connsiteY180" fmla="*/ 2077638 h 2323145"/>
              <a:gd name="connsiteX181" fmla="*/ 3170922 w 11269336"/>
              <a:gd name="connsiteY181" fmla="*/ 2115957 h 2323145"/>
              <a:gd name="connsiteX182" fmla="*/ 3156256 w 11269336"/>
              <a:gd name="connsiteY182" fmla="*/ 2124773 h 2323145"/>
              <a:gd name="connsiteX183" fmla="*/ 3140298 w 11269336"/>
              <a:gd name="connsiteY183" fmla="*/ 2129182 h 2323145"/>
              <a:gd name="connsiteX184" fmla="*/ 3138514 w 11269336"/>
              <a:gd name="connsiteY184" fmla="*/ 2128069 h 2323145"/>
              <a:gd name="connsiteX185" fmla="*/ 3120467 w 11269336"/>
              <a:gd name="connsiteY185" fmla="*/ 2128281 h 2323145"/>
              <a:gd name="connsiteX186" fmla="*/ 3116175 w 11269336"/>
              <a:gd name="connsiteY186" fmla="*/ 2131633 h 2323145"/>
              <a:gd name="connsiteX187" fmla="*/ 3103685 w 11269336"/>
              <a:gd name="connsiteY187" fmla="*/ 2132814 h 2323145"/>
              <a:gd name="connsiteX188" fmla="*/ 3078794 w 11269336"/>
              <a:gd name="connsiteY188" fmla="*/ 2137935 h 2323145"/>
              <a:gd name="connsiteX189" fmla="*/ 3074407 w 11269336"/>
              <a:gd name="connsiteY189" fmla="*/ 2136274 h 2323145"/>
              <a:gd name="connsiteX190" fmla="*/ 3037285 w 11269336"/>
              <a:gd name="connsiteY190" fmla="*/ 2139919 h 2323145"/>
              <a:gd name="connsiteX191" fmla="*/ 3036901 w 11269336"/>
              <a:gd name="connsiteY191" fmla="*/ 2138726 h 2323145"/>
              <a:gd name="connsiteX192" fmla="*/ 3026996 w 11269336"/>
              <a:gd name="connsiteY192" fmla="*/ 2134322 h 2323145"/>
              <a:gd name="connsiteX193" fmla="*/ 3007772 w 11269336"/>
              <a:gd name="connsiteY193" fmla="*/ 2128742 h 2323145"/>
              <a:gd name="connsiteX194" fmla="*/ 2965030 w 11269336"/>
              <a:gd name="connsiteY194" fmla="*/ 2100494 h 2323145"/>
              <a:gd name="connsiteX195" fmla="*/ 2926342 w 11269336"/>
              <a:gd name="connsiteY195" fmla="*/ 2104155 h 2323145"/>
              <a:gd name="connsiteX196" fmla="*/ 2918608 w 11269336"/>
              <a:gd name="connsiteY196" fmla="*/ 2104215 h 2323145"/>
              <a:gd name="connsiteX197" fmla="*/ 2918475 w 11269336"/>
              <a:gd name="connsiteY197" fmla="*/ 2103937 h 2323145"/>
              <a:gd name="connsiteX198" fmla="*/ 2910360 w 11269336"/>
              <a:gd name="connsiteY198" fmla="*/ 2103444 h 2323145"/>
              <a:gd name="connsiteX199" fmla="*/ 2904507 w 11269336"/>
              <a:gd name="connsiteY199" fmla="*/ 2104326 h 2323145"/>
              <a:gd name="connsiteX200" fmla="*/ 2889503 w 11269336"/>
              <a:gd name="connsiteY200" fmla="*/ 2104443 h 2323145"/>
              <a:gd name="connsiteX201" fmla="*/ 2884480 w 11269336"/>
              <a:gd name="connsiteY201" fmla="*/ 2102626 h 2323145"/>
              <a:gd name="connsiteX202" fmla="*/ 2882689 w 11269336"/>
              <a:gd name="connsiteY202" fmla="*/ 2099228 h 2323145"/>
              <a:gd name="connsiteX203" fmla="*/ 2881291 w 11269336"/>
              <a:gd name="connsiteY203" fmla="*/ 2099618 h 2323145"/>
              <a:gd name="connsiteX204" fmla="*/ 2853979 w 11269336"/>
              <a:gd name="connsiteY204" fmla="*/ 2090388 h 2323145"/>
              <a:gd name="connsiteX205" fmla="*/ 2791790 w 11269336"/>
              <a:gd name="connsiteY205" fmla="*/ 2080332 h 2323145"/>
              <a:gd name="connsiteX206" fmla="*/ 2755844 w 11269336"/>
              <a:gd name="connsiteY206" fmla="*/ 2078874 h 2323145"/>
              <a:gd name="connsiteX207" fmla="*/ 2657742 w 11269336"/>
              <a:gd name="connsiteY207" fmla="*/ 2070179 h 2323145"/>
              <a:gd name="connsiteX208" fmla="*/ 2559549 w 11269336"/>
              <a:gd name="connsiteY208" fmla="*/ 2057873 h 2323145"/>
              <a:gd name="connsiteX209" fmla="*/ 2512054 w 11269336"/>
              <a:gd name="connsiteY209" fmla="*/ 2031671 h 2323145"/>
              <a:gd name="connsiteX210" fmla="*/ 2506437 w 11269336"/>
              <a:gd name="connsiteY210" fmla="*/ 2030918 h 2323145"/>
              <a:gd name="connsiteX211" fmla="*/ 2491752 w 11269336"/>
              <a:gd name="connsiteY211" fmla="*/ 2033906 h 2323145"/>
              <a:gd name="connsiteX212" fmla="*/ 2486338 w 11269336"/>
              <a:gd name="connsiteY212" fmla="*/ 2035862 h 2323145"/>
              <a:gd name="connsiteX213" fmla="*/ 2478186 w 11269336"/>
              <a:gd name="connsiteY213" fmla="*/ 2036953 h 2323145"/>
              <a:gd name="connsiteX214" fmla="*/ 2477950 w 11269336"/>
              <a:gd name="connsiteY214" fmla="*/ 2036715 h 2323145"/>
              <a:gd name="connsiteX215" fmla="*/ 2470381 w 11269336"/>
              <a:gd name="connsiteY215" fmla="*/ 2038256 h 2323145"/>
              <a:gd name="connsiteX216" fmla="*/ 2433781 w 11269336"/>
              <a:gd name="connsiteY216" fmla="*/ 2049140 h 2323145"/>
              <a:gd name="connsiteX217" fmla="*/ 2381172 w 11269336"/>
              <a:gd name="connsiteY217" fmla="*/ 2030645 h 2323145"/>
              <a:gd name="connsiteX218" fmla="*/ 2360198 w 11269336"/>
              <a:gd name="connsiteY218" fmla="*/ 2029059 h 2323145"/>
              <a:gd name="connsiteX219" fmla="*/ 2348815 w 11269336"/>
              <a:gd name="connsiteY219" fmla="*/ 2026798 h 2323145"/>
              <a:gd name="connsiteX220" fmla="*/ 2347988 w 11269336"/>
              <a:gd name="connsiteY220" fmla="*/ 2025745 h 2323145"/>
              <a:gd name="connsiteX221" fmla="*/ 2312920 w 11269336"/>
              <a:gd name="connsiteY221" fmla="*/ 2036311 h 2323145"/>
              <a:gd name="connsiteX222" fmla="*/ 2307986 w 11269336"/>
              <a:gd name="connsiteY222" fmla="*/ 2035583 h 2323145"/>
              <a:gd name="connsiteX223" fmla="*/ 2285481 w 11269336"/>
              <a:gd name="connsiteY223" fmla="*/ 2045197 h 2323145"/>
              <a:gd name="connsiteX224" fmla="*/ 2273666 w 11269336"/>
              <a:gd name="connsiteY224" fmla="*/ 2048710 h 2323145"/>
              <a:gd name="connsiteX225" fmla="*/ 2270719 w 11269336"/>
              <a:gd name="connsiteY225" fmla="*/ 2052702 h 2323145"/>
              <a:gd name="connsiteX226" fmla="*/ 2253080 w 11269336"/>
              <a:gd name="connsiteY226" fmla="*/ 2056363 h 2323145"/>
              <a:gd name="connsiteX227" fmla="*/ 2250906 w 11269336"/>
              <a:gd name="connsiteY227" fmla="*/ 2055654 h 2323145"/>
              <a:gd name="connsiteX228" fmla="*/ 2236905 w 11269336"/>
              <a:gd name="connsiteY228" fmla="*/ 2062882 h 2323145"/>
              <a:gd name="connsiteX229" fmla="*/ 2225830 w 11269336"/>
              <a:gd name="connsiteY229" fmla="*/ 2074027 h 2323145"/>
              <a:gd name="connsiteX230" fmla="*/ 2073776 w 11269336"/>
              <a:gd name="connsiteY230" fmla="*/ 2089244 h 2323145"/>
              <a:gd name="connsiteX231" fmla="*/ 1948256 w 11269336"/>
              <a:gd name="connsiteY231" fmla="*/ 2146616 h 2323145"/>
              <a:gd name="connsiteX232" fmla="*/ 1865582 w 11269336"/>
              <a:gd name="connsiteY232" fmla="*/ 2153738 h 2323145"/>
              <a:gd name="connsiteX233" fmla="*/ 1835210 w 11269336"/>
              <a:gd name="connsiteY233" fmla="*/ 2134244 h 2323145"/>
              <a:gd name="connsiteX234" fmla="*/ 1632661 w 11269336"/>
              <a:gd name="connsiteY234" fmla="*/ 2173882 h 2323145"/>
              <a:gd name="connsiteX235" fmla="*/ 1579590 w 11269336"/>
              <a:gd name="connsiteY235" fmla="*/ 2173680 h 2323145"/>
              <a:gd name="connsiteX236" fmla="*/ 1535601 w 11269336"/>
              <a:gd name="connsiteY236" fmla="*/ 2194590 h 2323145"/>
              <a:gd name="connsiteX237" fmla="*/ 1515594 w 11269336"/>
              <a:gd name="connsiteY237" fmla="*/ 2189622 h 2323145"/>
              <a:gd name="connsiteX238" fmla="*/ 1512113 w 11269336"/>
              <a:gd name="connsiteY238" fmla="*/ 2188534 h 2323145"/>
              <a:gd name="connsiteX239" fmla="*/ 1498838 w 11269336"/>
              <a:gd name="connsiteY239" fmla="*/ 2189213 h 2323145"/>
              <a:gd name="connsiteX240" fmla="*/ 1494279 w 11269336"/>
              <a:gd name="connsiteY240" fmla="*/ 2183112 h 2323145"/>
              <a:gd name="connsiteX241" fmla="*/ 1473714 w 11269336"/>
              <a:gd name="connsiteY241" fmla="*/ 2179625 h 2323145"/>
              <a:gd name="connsiteX242" fmla="*/ 1449503 w 11269336"/>
              <a:gd name="connsiteY242" fmla="*/ 2182633 h 2323145"/>
              <a:gd name="connsiteX243" fmla="*/ 1266687 w 11269336"/>
              <a:gd name="connsiteY243" fmla="*/ 2212688 h 2323145"/>
              <a:gd name="connsiteX244" fmla="*/ 1239614 w 11269336"/>
              <a:gd name="connsiteY244" fmla="*/ 2209727 h 2323145"/>
              <a:gd name="connsiteX245" fmla="*/ 1202436 w 11269336"/>
              <a:gd name="connsiteY245" fmla="*/ 2209817 h 2323145"/>
              <a:gd name="connsiteX246" fmla="*/ 1136097 w 11269336"/>
              <a:gd name="connsiteY246" fmla="*/ 2205112 h 2323145"/>
              <a:gd name="connsiteX247" fmla="*/ 988232 w 11269336"/>
              <a:gd name="connsiteY247" fmla="*/ 2235635 h 2323145"/>
              <a:gd name="connsiteX248" fmla="*/ 981959 w 11269336"/>
              <a:gd name="connsiteY248" fmla="*/ 2231607 h 2323145"/>
              <a:gd name="connsiteX249" fmla="*/ 938600 w 11269336"/>
              <a:gd name="connsiteY249" fmla="*/ 2238113 h 2323145"/>
              <a:gd name="connsiteX250" fmla="*/ 791788 w 11269336"/>
              <a:gd name="connsiteY250" fmla="*/ 2293224 h 2323145"/>
              <a:gd name="connsiteX251" fmla="*/ 706914 w 11269336"/>
              <a:gd name="connsiteY251" fmla="*/ 2305046 h 2323145"/>
              <a:gd name="connsiteX252" fmla="*/ 675971 w 11269336"/>
              <a:gd name="connsiteY252" fmla="*/ 2304030 h 2323145"/>
              <a:gd name="connsiteX253" fmla="*/ 624180 w 11269336"/>
              <a:gd name="connsiteY253" fmla="*/ 2302650 h 2323145"/>
              <a:gd name="connsiteX254" fmla="*/ 583453 w 11269336"/>
              <a:gd name="connsiteY254" fmla="*/ 2288788 h 2323145"/>
              <a:gd name="connsiteX255" fmla="*/ 540946 w 11269336"/>
              <a:gd name="connsiteY255" fmla="*/ 2292721 h 2323145"/>
              <a:gd name="connsiteX256" fmla="*/ 533680 w 11269336"/>
              <a:gd name="connsiteY256" fmla="*/ 2310233 h 2323145"/>
              <a:gd name="connsiteX257" fmla="*/ 487366 w 11269336"/>
              <a:gd name="connsiteY257" fmla="*/ 2309053 h 2323145"/>
              <a:gd name="connsiteX258" fmla="*/ 416820 w 11269336"/>
              <a:gd name="connsiteY258" fmla="*/ 2305443 h 2323145"/>
              <a:gd name="connsiteX259" fmla="*/ 376805 w 11269336"/>
              <a:gd name="connsiteY259" fmla="*/ 2307647 h 2323145"/>
              <a:gd name="connsiteX260" fmla="*/ 266777 w 11269336"/>
              <a:gd name="connsiteY260" fmla="*/ 2309012 h 2323145"/>
              <a:gd name="connsiteX261" fmla="*/ 156013 w 11269336"/>
              <a:gd name="connsiteY261" fmla="*/ 2306832 h 2323145"/>
              <a:gd name="connsiteX262" fmla="*/ 87258 w 11269336"/>
              <a:gd name="connsiteY262" fmla="*/ 2285511 h 2323145"/>
              <a:gd name="connsiteX263" fmla="*/ 23798 w 11269336"/>
              <a:gd name="connsiteY263" fmla="*/ 2281822 h 2323145"/>
              <a:gd name="connsiteX264" fmla="*/ 0 w 11269336"/>
              <a:gd name="connsiteY264" fmla="*/ 2285369 h 2323145"/>
              <a:gd name="connsiteX265" fmla="*/ 0 w 11269336"/>
              <a:gd name="connsiteY265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263254 w 11269336"/>
              <a:gd name="connsiteY20" fmla="*/ 645662 h 2323145"/>
              <a:gd name="connsiteX21" fmla="*/ 9028928 w 11269336"/>
              <a:gd name="connsiteY21" fmla="*/ 745350 h 2323145"/>
              <a:gd name="connsiteX22" fmla="*/ 8977138 w 11269336"/>
              <a:gd name="connsiteY22" fmla="*/ 774970 h 2323145"/>
              <a:gd name="connsiteX23" fmla="*/ 8947030 w 11269336"/>
              <a:gd name="connsiteY23" fmla="*/ 814934 h 2323145"/>
              <a:gd name="connsiteX24" fmla="*/ 8914746 w 11269336"/>
              <a:gd name="connsiteY24" fmla="*/ 826428 h 2323145"/>
              <a:gd name="connsiteX25" fmla="*/ 8917778 w 11269336"/>
              <a:gd name="connsiteY25" fmla="*/ 835198 h 2323145"/>
              <a:gd name="connsiteX26" fmla="*/ 8905560 w 11269336"/>
              <a:gd name="connsiteY26" fmla="*/ 838358 h 2323145"/>
              <a:gd name="connsiteX27" fmla="*/ 8897564 w 11269336"/>
              <a:gd name="connsiteY27" fmla="*/ 834287 h 2323145"/>
              <a:gd name="connsiteX28" fmla="*/ 8878040 w 11269336"/>
              <a:gd name="connsiteY28" fmla="*/ 844150 h 2323145"/>
              <a:gd name="connsiteX29" fmla="*/ 8882654 w 11269336"/>
              <a:gd name="connsiteY29" fmla="*/ 892768 h 2323145"/>
              <a:gd name="connsiteX30" fmla="*/ 8795998 w 11269336"/>
              <a:gd name="connsiteY30" fmla="*/ 863337 h 2323145"/>
              <a:gd name="connsiteX31" fmla="*/ 8776970 w 11269336"/>
              <a:gd name="connsiteY31" fmla="*/ 885177 h 2323145"/>
              <a:gd name="connsiteX32" fmla="*/ 8755719 w 11269336"/>
              <a:gd name="connsiteY32" fmla="*/ 889754 h 2323145"/>
              <a:gd name="connsiteX33" fmla="*/ 8743257 w 11269336"/>
              <a:gd name="connsiteY33" fmla="*/ 904723 h 2323145"/>
              <a:gd name="connsiteX34" fmla="*/ 8721366 w 11269336"/>
              <a:gd name="connsiteY34" fmla="*/ 904711 h 2323145"/>
              <a:gd name="connsiteX35" fmla="*/ 8678353 w 11269336"/>
              <a:gd name="connsiteY35" fmla="*/ 926318 h 2323145"/>
              <a:gd name="connsiteX36" fmla="*/ 8636849 w 11269336"/>
              <a:gd name="connsiteY36" fmla="*/ 937900 h 2323145"/>
              <a:gd name="connsiteX37" fmla="*/ 8620213 w 11269336"/>
              <a:gd name="connsiteY37" fmla="*/ 943068 h 2323145"/>
              <a:gd name="connsiteX38" fmla="*/ 8612581 w 11269336"/>
              <a:gd name="connsiteY38" fmla="*/ 952695 h 2323145"/>
              <a:gd name="connsiteX39" fmla="*/ 8589038 w 11269336"/>
              <a:gd name="connsiteY39" fmla="*/ 963892 h 2323145"/>
              <a:gd name="connsiteX40" fmla="*/ 8579950 w 11269336"/>
              <a:gd name="connsiteY40" fmla="*/ 960899 h 2323145"/>
              <a:gd name="connsiteX41" fmla="*/ 8579319 w 11269336"/>
              <a:gd name="connsiteY41" fmla="*/ 965630 h 2323145"/>
              <a:gd name="connsiteX42" fmla="*/ 8547429 w 11269336"/>
              <a:gd name="connsiteY42" fmla="*/ 984506 h 2323145"/>
              <a:gd name="connsiteX43" fmla="*/ 8478704 w 11269336"/>
              <a:gd name="connsiteY43" fmla="*/ 1025490 h 2323145"/>
              <a:gd name="connsiteX44" fmla="*/ 8461421 w 11269336"/>
              <a:gd name="connsiteY44" fmla="*/ 1035512 h 2323145"/>
              <a:gd name="connsiteX45" fmla="*/ 8445003 w 11269336"/>
              <a:gd name="connsiteY45" fmla="*/ 1036851 h 2323145"/>
              <a:gd name="connsiteX46" fmla="*/ 8357350 w 11269336"/>
              <a:gd name="connsiteY46" fmla="*/ 1060213 h 2323145"/>
              <a:gd name="connsiteX47" fmla="*/ 8335565 w 11269336"/>
              <a:gd name="connsiteY47" fmla="*/ 1061151 h 2323145"/>
              <a:gd name="connsiteX48" fmla="*/ 8325267 w 11269336"/>
              <a:gd name="connsiteY48" fmla="*/ 1055919 h 2323145"/>
              <a:gd name="connsiteX49" fmla="*/ 8293586 w 11269336"/>
              <a:gd name="connsiteY49" fmla="*/ 1076144 h 2323145"/>
              <a:gd name="connsiteX50" fmla="*/ 8242405 w 11269336"/>
              <a:gd name="connsiteY50" fmla="*/ 1095960 h 2323145"/>
              <a:gd name="connsiteX51" fmla="*/ 8197391 w 11269336"/>
              <a:gd name="connsiteY51" fmla="*/ 1107746 h 2323145"/>
              <a:gd name="connsiteX52" fmla="*/ 8081474 w 11269336"/>
              <a:gd name="connsiteY52" fmla="*/ 1130125 h 2323145"/>
              <a:gd name="connsiteX53" fmla="*/ 8053585 w 11269336"/>
              <a:gd name="connsiteY53" fmla="*/ 1129169 h 2323145"/>
              <a:gd name="connsiteX54" fmla="*/ 8038422 w 11269336"/>
              <a:gd name="connsiteY54" fmla="*/ 1119092 h 2323145"/>
              <a:gd name="connsiteX55" fmla="*/ 8029450 w 11269336"/>
              <a:gd name="connsiteY55" fmla="*/ 1125592 h 2323145"/>
              <a:gd name="connsiteX56" fmla="*/ 7959552 w 11269336"/>
              <a:gd name="connsiteY56" fmla="*/ 1140188 h 2323145"/>
              <a:gd name="connsiteX57" fmla="*/ 7914188 w 11269336"/>
              <a:gd name="connsiteY57" fmla="*/ 1150862 h 2323145"/>
              <a:gd name="connsiteX58" fmla="*/ 7914918 w 11269336"/>
              <a:gd name="connsiteY58" fmla="*/ 1168758 h 2323145"/>
              <a:gd name="connsiteX59" fmla="*/ 7875510 w 11269336"/>
              <a:gd name="connsiteY59" fmla="*/ 1183153 h 2323145"/>
              <a:gd name="connsiteX60" fmla="*/ 7829932 w 11269336"/>
              <a:gd name="connsiteY60" fmla="*/ 1180782 h 2323145"/>
              <a:gd name="connsiteX61" fmla="*/ 7779182 w 11269336"/>
              <a:gd name="connsiteY61" fmla="*/ 1192665 h 2323145"/>
              <a:gd name="connsiteX62" fmla="*/ 7748774 w 11269336"/>
              <a:gd name="connsiteY62" fmla="*/ 1199586 h 2323145"/>
              <a:gd name="connsiteX63" fmla="*/ 7671846 w 11269336"/>
              <a:gd name="connsiteY63" fmla="*/ 1231966 h 2323145"/>
              <a:gd name="connsiteX64" fmla="*/ 7554146 w 11269336"/>
              <a:gd name="connsiteY64" fmla="*/ 1319748 h 2323145"/>
              <a:gd name="connsiteX65" fmla="*/ 7515052 w 11269336"/>
              <a:gd name="connsiteY65" fmla="*/ 1336718 h 2323145"/>
              <a:gd name="connsiteX66" fmla="*/ 7507193 w 11269336"/>
              <a:gd name="connsiteY66" fmla="*/ 1334617 h 2323145"/>
              <a:gd name="connsiteX67" fmla="*/ 7461694 w 11269336"/>
              <a:gd name="connsiteY67" fmla="*/ 1375866 h 2323145"/>
              <a:gd name="connsiteX68" fmla="*/ 7377571 w 11269336"/>
              <a:gd name="connsiteY68" fmla="*/ 1400128 h 2323145"/>
              <a:gd name="connsiteX69" fmla="*/ 7311261 w 11269336"/>
              <a:gd name="connsiteY69" fmla="*/ 1412652 h 2323145"/>
              <a:gd name="connsiteX70" fmla="*/ 7275307 w 11269336"/>
              <a:gd name="connsiteY70" fmla="*/ 1422171 h 2323145"/>
              <a:gd name="connsiteX71" fmla="*/ 7247783 w 11269336"/>
              <a:gd name="connsiteY71" fmla="*/ 1426330 h 2323145"/>
              <a:gd name="connsiteX72" fmla="*/ 7185047 w 11269336"/>
              <a:gd name="connsiteY72" fmla="*/ 1451812 h 2323145"/>
              <a:gd name="connsiteX73" fmla="*/ 7084117 w 11269336"/>
              <a:gd name="connsiteY73" fmla="*/ 1500281 h 2323145"/>
              <a:gd name="connsiteX74" fmla="*/ 7062011 w 11269336"/>
              <a:gd name="connsiteY74" fmla="*/ 1509183 h 2323145"/>
              <a:gd name="connsiteX75" fmla="*/ 7040555 w 11269336"/>
              <a:gd name="connsiteY75" fmla="*/ 1511207 h 2323145"/>
              <a:gd name="connsiteX76" fmla="*/ 7033438 w 11269336"/>
              <a:gd name="connsiteY76" fmla="*/ 1506772 h 2323145"/>
              <a:gd name="connsiteX77" fmla="*/ 7020886 w 11269336"/>
              <a:gd name="connsiteY77" fmla="*/ 1510764 h 2323145"/>
              <a:gd name="connsiteX78" fmla="*/ 7017033 w 11269336"/>
              <a:gd name="connsiteY78" fmla="*/ 1510650 h 2323145"/>
              <a:gd name="connsiteX79" fmla="*/ 6995460 w 11269336"/>
              <a:gd name="connsiteY79" fmla="*/ 1511173 h 2323145"/>
              <a:gd name="connsiteX80" fmla="*/ 6962144 w 11269336"/>
              <a:gd name="connsiteY80" fmla="*/ 1541508 h 2323145"/>
              <a:gd name="connsiteX81" fmla="*/ 6910674 w 11269336"/>
              <a:gd name="connsiteY81" fmla="*/ 1554793 h 2323145"/>
              <a:gd name="connsiteX82" fmla="*/ 6732152 w 11269336"/>
              <a:gd name="connsiteY82" fmla="*/ 1642538 h 2323145"/>
              <a:gd name="connsiteX83" fmla="*/ 6694106 w 11269336"/>
              <a:gd name="connsiteY83" fmla="*/ 1632377 h 2323145"/>
              <a:gd name="connsiteX84" fmla="*/ 6617223 w 11269336"/>
              <a:gd name="connsiteY84" fmla="*/ 1659889 h 2323145"/>
              <a:gd name="connsiteX85" fmla="*/ 6521138 w 11269336"/>
              <a:gd name="connsiteY85" fmla="*/ 1744340 h 2323145"/>
              <a:gd name="connsiteX86" fmla="*/ 6380677 w 11269336"/>
              <a:gd name="connsiteY86" fmla="*/ 1796883 h 2323145"/>
              <a:gd name="connsiteX87" fmla="*/ 6374897 w 11269336"/>
              <a:gd name="connsiteY87" fmla="*/ 1809910 h 2323145"/>
              <a:gd name="connsiteX88" fmla="*/ 6364545 w 11269336"/>
              <a:gd name="connsiteY88" fmla="*/ 1820090 h 2323145"/>
              <a:gd name="connsiteX89" fmla="*/ 6362126 w 11269336"/>
              <a:gd name="connsiteY89" fmla="*/ 1819991 h 2323145"/>
              <a:gd name="connsiteX90" fmla="*/ 6346673 w 11269336"/>
              <a:gd name="connsiteY90" fmla="*/ 1827824 h 2323145"/>
              <a:gd name="connsiteX91" fmla="*/ 6345588 w 11269336"/>
              <a:gd name="connsiteY91" fmla="*/ 1832232 h 2323145"/>
              <a:gd name="connsiteX92" fmla="*/ 6335708 w 11269336"/>
              <a:gd name="connsiteY92" fmla="*/ 1838451 h 2323145"/>
              <a:gd name="connsiteX93" fmla="*/ 6318182 w 11269336"/>
              <a:gd name="connsiteY93" fmla="*/ 1852975 h 2323145"/>
              <a:gd name="connsiteX94" fmla="*/ 6313084 w 11269336"/>
              <a:gd name="connsiteY94" fmla="*/ 1853561 h 2323145"/>
              <a:gd name="connsiteX95" fmla="*/ 6283816 w 11269336"/>
              <a:gd name="connsiteY95" fmla="*/ 1872148 h 2323145"/>
              <a:gd name="connsiteX96" fmla="*/ 6282550 w 11269336"/>
              <a:gd name="connsiteY96" fmla="*/ 1871392 h 2323145"/>
              <a:gd name="connsiteX97" fmla="*/ 6270527 w 11269336"/>
              <a:gd name="connsiteY97" fmla="*/ 1872208 h 2323145"/>
              <a:gd name="connsiteX98" fmla="*/ 6249518 w 11269336"/>
              <a:gd name="connsiteY98" fmla="*/ 1876079 h 2323145"/>
              <a:gd name="connsiteX99" fmla="*/ 6190386 w 11269336"/>
              <a:gd name="connsiteY99" fmla="*/ 1872478 h 2323145"/>
              <a:gd name="connsiteX100" fmla="*/ 6159777 w 11269336"/>
              <a:gd name="connsiteY100" fmla="*/ 1891745 h 2323145"/>
              <a:gd name="connsiteX101" fmla="*/ 6153131 w 11269336"/>
              <a:gd name="connsiteY101" fmla="*/ 1895079 h 2323145"/>
              <a:gd name="connsiteX102" fmla="*/ 6152798 w 11269336"/>
              <a:gd name="connsiteY102" fmla="*/ 1894920 h 2323145"/>
              <a:gd name="connsiteX103" fmla="*/ 6145388 w 11269336"/>
              <a:gd name="connsiteY103" fmla="*/ 1897990 h 2323145"/>
              <a:gd name="connsiteX104" fmla="*/ 6141014 w 11269336"/>
              <a:gd name="connsiteY104" fmla="*/ 1901155 h 2323145"/>
              <a:gd name="connsiteX105" fmla="*/ 6128122 w 11269336"/>
              <a:gd name="connsiteY105" fmla="*/ 1907623 h 2323145"/>
              <a:gd name="connsiteX106" fmla="*/ 6122351 w 11269336"/>
              <a:gd name="connsiteY106" fmla="*/ 1908359 h 2323145"/>
              <a:gd name="connsiteX107" fmla="*/ 6064750 w 11269336"/>
              <a:gd name="connsiteY107" fmla="*/ 1896394 h 2323145"/>
              <a:gd name="connsiteX108" fmla="*/ 5964230 w 11269336"/>
              <a:gd name="connsiteY108" fmla="*/ 1910038 h 2323145"/>
              <a:gd name="connsiteX109" fmla="*/ 5865399 w 11269336"/>
              <a:gd name="connsiteY109" fmla="*/ 1926966 h 2323145"/>
              <a:gd name="connsiteX110" fmla="*/ 5829951 w 11269336"/>
              <a:gd name="connsiteY110" fmla="*/ 1934755 h 2323145"/>
              <a:gd name="connsiteX111" fmla="*/ 5765285 w 11269336"/>
              <a:gd name="connsiteY111" fmla="*/ 1941322 h 2323145"/>
              <a:gd name="connsiteX112" fmla="*/ 5734750 w 11269336"/>
              <a:gd name="connsiteY112" fmla="*/ 1939793 h 2323145"/>
              <a:gd name="connsiteX113" fmla="*/ 5733569 w 11269336"/>
              <a:gd name="connsiteY113" fmla="*/ 1940505 h 2323145"/>
              <a:gd name="connsiteX114" fmla="*/ 5730329 w 11269336"/>
              <a:gd name="connsiteY114" fmla="*/ 1937845 h 2323145"/>
              <a:gd name="connsiteX115" fmla="*/ 5724661 w 11269336"/>
              <a:gd name="connsiteY115" fmla="*/ 1937455 h 2323145"/>
              <a:gd name="connsiteX116" fmla="*/ 5710186 w 11269336"/>
              <a:gd name="connsiteY116" fmla="*/ 1941370 h 2323145"/>
              <a:gd name="connsiteX117" fmla="*/ 5704910 w 11269336"/>
              <a:gd name="connsiteY117" fmla="*/ 1943663 h 2323145"/>
              <a:gd name="connsiteX118" fmla="*/ 5696836 w 11269336"/>
              <a:gd name="connsiteY118" fmla="*/ 1945271 h 2323145"/>
              <a:gd name="connsiteX119" fmla="*/ 5696583 w 11269336"/>
              <a:gd name="connsiteY119" fmla="*/ 1945050 h 2323145"/>
              <a:gd name="connsiteX120" fmla="*/ 5689123 w 11269336"/>
              <a:gd name="connsiteY120" fmla="*/ 1947067 h 2323145"/>
              <a:gd name="connsiteX121" fmla="*/ 5653291 w 11269336"/>
              <a:gd name="connsiteY121" fmla="*/ 1960245 h 2323145"/>
              <a:gd name="connsiteX122" fmla="*/ 5599385 w 11269336"/>
              <a:gd name="connsiteY122" fmla="*/ 1945198 h 2323145"/>
              <a:gd name="connsiteX123" fmla="*/ 5578300 w 11269336"/>
              <a:gd name="connsiteY123" fmla="*/ 1944963 h 2323145"/>
              <a:gd name="connsiteX124" fmla="*/ 5566758 w 11269336"/>
              <a:gd name="connsiteY124" fmla="*/ 1943441 h 2323145"/>
              <a:gd name="connsiteX125" fmla="*/ 5565857 w 11269336"/>
              <a:gd name="connsiteY125" fmla="*/ 1942445 h 2323145"/>
              <a:gd name="connsiteX126" fmla="*/ 5531534 w 11269336"/>
              <a:gd name="connsiteY126" fmla="*/ 1955208 h 2323145"/>
              <a:gd name="connsiteX127" fmla="*/ 5526552 w 11269336"/>
              <a:gd name="connsiteY127" fmla="*/ 1954799 h 2323145"/>
              <a:gd name="connsiteX128" fmla="*/ 5504723 w 11269336"/>
              <a:gd name="connsiteY128" fmla="*/ 1965811 h 2323145"/>
              <a:gd name="connsiteX129" fmla="*/ 5493156 w 11269336"/>
              <a:gd name="connsiteY129" fmla="*/ 1970063 h 2323145"/>
              <a:gd name="connsiteX130" fmla="*/ 5490486 w 11269336"/>
              <a:gd name="connsiteY130" fmla="*/ 1974227 h 2323145"/>
              <a:gd name="connsiteX131" fmla="*/ 5473107 w 11269336"/>
              <a:gd name="connsiteY131" fmla="*/ 1979001 h 2323145"/>
              <a:gd name="connsiteX132" fmla="*/ 5470885 w 11269336"/>
              <a:gd name="connsiteY132" fmla="*/ 1978432 h 2323145"/>
              <a:gd name="connsiteX133" fmla="*/ 5457393 w 11269336"/>
              <a:gd name="connsiteY133" fmla="*/ 1986525 h 2323145"/>
              <a:gd name="connsiteX134" fmla="*/ 5447102 w 11269336"/>
              <a:gd name="connsiteY134" fmla="*/ 1998329 h 2323145"/>
              <a:gd name="connsiteX135" fmla="*/ 5159151 w 11269336"/>
              <a:gd name="connsiteY135" fmla="*/ 2029640 h 2323145"/>
              <a:gd name="connsiteX136" fmla="*/ 5041688 w 11269336"/>
              <a:gd name="connsiteY136" fmla="*/ 2022334 h 2323145"/>
              <a:gd name="connsiteX137" fmla="*/ 4860988 w 11269336"/>
              <a:gd name="connsiteY137" fmla="*/ 2135698 h 2323145"/>
              <a:gd name="connsiteX138" fmla="*/ 4807902 w 11269336"/>
              <a:gd name="connsiteY138" fmla="*/ 2138894 h 2323145"/>
              <a:gd name="connsiteX139" fmla="*/ 4765388 w 11269336"/>
              <a:gd name="connsiteY139" fmla="*/ 2162525 h 2323145"/>
              <a:gd name="connsiteX140" fmla="*/ 4745033 w 11269336"/>
              <a:gd name="connsiteY140" fmla="*/ 2158859 h 2323145"/>
              <a:gd name="connsiteX141" fmla="*/ 4741475 w 11269336"/>
              <a:gd name="connsiteY141" fmla="*/ 2157998 h 2323145"/>
              <a:gd name="connsiteX142" fmla="*/ 4728247 w 11269336"/>
              <a:gd name="connsiteY142" fmla="*/ 2159526 h 2323145"/>
              <a:gd name="connsiteX143" fmla="*/ 4723263 w 11269336"/>
              <a:gd name="connsiteY143" fmla="*/ 2153742 h 2323145"/>
              <a:gd name="connsiteX144" fmla="*/ 4702453 w 11269336"/>
              <a:gd name="connsiteY144" fmla="*/ 2151586 h 2323145"/>
              <a:gd name="connsiteX145" fmla="*/ 4678455 w 11269336"/>
              <a:gd name="connsiteY145" fmla="*/ 2156131 h 2323145"/>
              <a:gd name="connsiteX146" fmla="*/ 4593061 w 11269336"/>
              <a:gd name="connsiteY146" fmla="*/ 2171597 h 2323145"/>
              <a:gd name="connsiteX147" fmla="*/ 4579902 w 11269336"/>
              <a:gd name="connsiteY147" fmla="*/ 2177927 h 2323145"/>
              <a:gd name="connsiteX148" fmla="*/ 4533444 w 11269336"/>
              <a:gd name="connsiteY148" fmla="*/ 2181200 h 2323145"/>
              <a:gd name="connsiteX149" fmla="*/ 4492832 w 11269336"/>
              <a:gd name="connsiteY149" fmla="*/ 2188033 h 2323145"/>
              <a:gd name="connsiteX150" fmla="*/ 4467257 w 11269336"/>
              <a:gd name="connsiteY150" fmla="*/ 2196121 h 2323145"/>
              <a:gd name="connsiteX151" fmla="*/ 4459937 w 11269336"/>
              <a:gd name="connsiteY151" fmla="*/ 2195182 h 2323145"/>
              <a:gd name="connsiteX152" fmla="*/ 4433312 w 11269336"/>
              <a:gd name="connsiteY152" fmla="*/ 2199004 h 2323145"/>
              <a:gd name="connsiteX153" fmla="*/ 4420601 w 11269336"/>
              <a:gd name="connsiteY153" fmla="*/ 2205158 h 2323145"/>
              <a:gd name="connsiteX154" fmla="*/ 4405765 w 11269336"/>
              <a:gd name="connsiteY154" fmla="*/ 2199902 h 2323145"/>
              <a:gd name="connsiteX155" fmla="*/ 4401354 w 11269336"/>
              <a:gd name="connsiteY155" fmla="*/ 2194745 h 2323145"/>
              <a:gd name="connsiteX156" fmla="*/ 4383151 w 11269336"/>
              <a:gd name="connsiteY156" fmla="*/ 2201140 h 2323145"/>
              <a:gd name="connsiteX157" fmla="*/ 4366646 w 11269336"/>
              <a:gd name="connsiteY157" fmla="*/ 2198564 h 2323145"/>
              <a:gd name="connsiteX158" fmla="*/ 4354009 w 11269336"/>
              <a:gd name="connsiteY158" fmla="*/ 2204984 h 2323145"/>
              <a:gd name="connsiteX159" fmla="*/ 4348284 w 11269336"/>
              <a:gd name="connsiteY159" fmla="*/ 2205270 h 2323145"/>
              <a:gd name="connsiteX160" fmla="*/ 4333906 w 11269336"/>
              <a:gd name="connsiteY160" fmla="*/ 2205251 h 2323145"/>
              <a:gd name="connsiteX161" fmla="*/ 4308819 w 11269336"/>
              <a:gd name="connsiteY161" fmla="*/ 2203822 h 2323145"/>
              <a:gd name="connsiteX162" fmla="*/ 4301210 w 11269336"/>
              <a:gd name="connsiteY162" fmla="*/ 2204456 h 2323145"/>
              <a:gd name="connsiteX163" fmla="*/ 4283095 w 11269336"/>
              <a:gd name="connsiteY163" fmla="*/ 2198177 h 2323145"/>
              <a:gd name="connsiteX164" fmla="*/ 4250119 w 11269336"/>
              <a:gd name="connsiteY164" fmla="*/ 2196342 h 2323145"/>
              <a:gd name="connsiteX165" fmla="*/ 4189203 w 11269336"/>
              <a:gd name="connsiteY165" fmla="*/ 2178994 h 2323145"/>
              <a:gd name="connsiteX166" fmla="*/ 4154035 w 11269336"/>
              <a:gd name="connsiteY166" fmla="*/ 2171950 h 2323145"/>
              <a:gd name="connsiteX167" fmla="*/ 4129569 w 11269336"/>
              <a:gd name="connsiteY167" fmla="*/ 2163850 h 2323145"/>
              <a:gd name="connsiteX168" fmla="*/ 4061250 w 11269336"/>
              <a:gd name="connsiteY168" fmla="*/ 2159236 h 2323145"/>
              <a:gd name="connsiteX169" fmla="*/ 3945480 w 11269336"/>
              <a:gd name="connsiteY169" fmla="*/ 2158279 h 2323145"/>
              <a:gd name="connsiteX170" fmla="*/ 3921468 w 11269336"/>
              <a:gd name="connsiteY170" fmla="*/ 2156588 h 2323145"/>
              <a:gd name="connsiteX171" fmla="*/ 3903348 w 11269336"/>
              <a:gd name="connsiteY171" fmla="*/ 2149220 h 2323145"/>
              <a:gd name="connsiteX172" fmla="*/ 3901342 w 11269336"/>
              <a:gd name="connsiteY172" fmla="*/ 2142355 h 2323145"/>
              <a:gd name="connsiteX173" fmla="*/ 3888539 w 11269336"/>
              <a:gd name="connsiteY173" fmla="*/ 2140476 h 2323145"/>
              <a:gd name="connsiteX174" fmla="*/ 3885662 w 11269336"/>
              <a:gd name="connsiteY174" fmla="*/ 2138740 h 2323145"/>
              <a:gd name="connsiteX175" fmla="*/ 3868627 w 11269336"/>
              <a:gd name="connsiteY175" fmla="*/ 2130023 h 2323145"/>
              <a:gd name="connsiteX176" fmla="*/ 3819177 w 11269336"/>
              <a:gd name="connsiteY176" fmla="*/ 2142111 h 2323145"/>
              <a:gd name="connsiteX177" fmla="*/ 3769100 w 11269336"/>
              <a:gd name="connsiteY177" fmla="*/ 2131731 h 2323145"/>
              <a:gd name="connsiteX178" fmla="*/ 3562752 w 11269336"/>
              <a:gd name="connsiteY178" fmla="*/ 2131785 h 2323145"/>
              <a:gd name="connsiteX179" fmla="*/ 3541402 w 11269336"/>
              <a:gd name="connsiteY179" fmla="*/ 2106821 h 2323145"/>
              <a:gd name="connsiteX180" fmla="*/ 3365341 w 11269336"/>
              <a:gd name="connsiteY180" fmla="*/ 2077638 h 2323145"/>
              <a:gd name="connsiteX181" fmla="*/ 3170922 w 11269336"/>
              <a:gd name="connsiteY181" fmla="*/ 2115957 h 2323145"/>
              <a:gd name="connsiteX182" fmla="*/ 3156256 w 11269336"/>
              <a:gd name="connsiteY182" fmla="*/ 2124773 h 2323145"/>
              <a:gd name="connsiteX183" fmla="*/ 3140298 w 11269336"/>
              <a:gd name="connsiteY183" fmla="*/ 2129182 h 2323145"/>
              <a:gd name="connsiteX184" fmla="*/ 3138514 w 11269336"/>
              <a:gd name="connsiteY184" fmla="*/ 2128069 h 2323145"/>
              <a:gd name="connsiteX185" fmla="*/ 3120467 w 11269336"/>
              <a:gd name="connsiteY185" fmla="*/ 2128281 h 2323145"/>
              <a:gd name="connsiteX186" fmla="*/ 3116175 w 11269336"/>
              <a:gd name="connsiteY186" fmla="*/ 2131633 h 2323145"/>
              <a:gd name="connsiteX187" fmla="*/ 3103685 w 11269336"/>
              <a:gd name="connsiteY187" fmla="*/ 2132814 h 2323145"/>
              <a:gd name="connsiteX188" fmla="*/ 3078794 w 11269336"/>
              <a:gd name="connsiteY188" fmla="*/ 2137935 h 2323145"/>
              <a:gd name="connsiteX189" fmla="*/ 3074407 w 11269336"/>
              <a:gd name="connsiteY189" fmla="*/ 2136274 h 2323145"/>
              <a:gd name="connsiteX190" fmla="*/ 3037285 w 11269336"/>
              <a:gd name="connsiteY190" fmla="*/ 2139919 h 2323145"/>
              <a:gd name="connsiteX191" fmla="*/ 3036901 w 11269336"/>
              <a:gd name="connsiteY191" fmla="*/ 2138726 h 2323145"/>
              <a:gd name="connsiteX192" fmla="*/ 3026996 w 11269336"/>
              <a:gd name="connsiteY192" fmla="*/ 2134322 h 2323145"/>
              <a:gd name="connsiteX193" fmla="*/ 3007772 w 11269336"/>
              <a:gd name="connsiteY193" fmla="*/ 2128742 h 2323145"/>
              <a:gd name="connsiteX194" fmla="*/ 2965030 w 11269336"/>
              <a:gd name="connsiteY194" fmla="*/ 2100494 h 2323145"/>
              <a:gd name="connsiteX195" fmla="*/ 2926342 w 11269336"/>
              <a:gd name="connsiteY195" fmla="*/ 2104155 h 2323145"/>
              <a:gd name="connsiteX196" fmla="*/ 2918608 w 11269336"/>
              <a:gd name="connsiteY196" fmla="*/ 2104215 h 2323145"/>
              <a:gd name="connsiteX197" fmla="*/ 2918475 w 11269336"/>
              <a:gd name="connsiteY197" fmla="*/ 2103937 h 2323145"/>
              <a:gd name="connsiteX198" fmla="*/ 2910360 w 11269336"/>
              <a:gd name="connsiteY198" fmla="*/ 2103444 h 2323145"/>
              <a:gd name="connsiteX199" fmla="*/ 2904507 w 11269336"/>
              <a:gd name="connsiteY199" fmla="*/ 2104326 h 2323145"/>
              <a:gd name="connsiteX200" fmla="*/ 2889503 w 11269336"/>
              <a:gd name="connsiteY200" fmla="*/ 2104443 h 2323145"/>
              <a:gd name="connsiteX201" fmla="*/ 2884480 w 11269336"/>
              <a:gd name="connsiteY201" fmla="*/ 2102626 h 2323145"/>
              <a:gd name="connsiteX202" fmla="*/ 2882689 w 11269336"/>
              <a:gd name="connsiteY202" fmla="*/ 2099228 h 2323145"/>
              <a:gd name="connsiteX203" fmla="*/ 2881291 w 11269336"/>
              <a:gd name="connsiteY203" fmla="*/ 2099618 h 2323145"/>
              <a:gd name="connsiteX204" fmla="*/ 2853979 w 11269336"/>
              <a:gd name="connsiteY204" fmla="*/ 2090388 h 2323145"/>
              <a:gd name="connsiteX205" fmla="*/ 2791790 w 11269336"/>
              <a:gd name="connsiteY205" fmla="*/ 2080332 h 2323145"/>
              <a:gd name="connsiteX206" fmla="*/ 2755844 w 11269336"/>
              <a:gd name="connsiteY206" fmla="*/ 2078874 h 2323145"/>
              <a:gd name="connsiteX207" fmla="*/ 2657742 w 11269336"/>
              <a:gd name="connsiteY207" fmla="*/ 2070179 h 2323145"/>
              <a:gd name="connsiteX208" fmla="*/ 2559549 w 11269336"/>
              <a:gd name="connsiteY208" fmla="*/ 2057873 h 2323145"/>
              <a:gd name="connsiteX209" fmla="*/ 2512054 w 11269336"/>
              <a:gd name="connsiteY209" fmla="*/ 2031671 h 2323145"/>
              <a:gd name="connsiteX210" fmla="*/ 2506437 w 11269336"/>
              <a:gd name="connsiteY210" fmla="*/ 2030918 h 2323145"/>
              <a:gd name="connsiteX211" fmla="*/ 2491752 w 11269336"/>
              <a:gd name="connsiteY211" fmla="*/ 2033906 h 2323145"/>
              <a:gd name="connsiteX212" fmla="*/ 2486338 w 11269336"/>
              <a:gd name="connsiteY212" fmla="*/ 2035862 h 2323145"/>
              <a:gd name="connsiteX213" fmla="*/ 2478186 w 11269336"/>
              <a:gd name="connsiteY213" fmla="*/ 2036953 h 2323145"/>
              <a:gd name="connsiteX214" fmla="*/ 2477950 w 11269336"/>
              <a:gd name="connsiteY214" fmla="*/ 2036715 h 2323145"/>
              <a:gd name="connsiteX215" fmla="*/ 2470381 w 11269336"/>
              <a:gd name="connsiteY215" fmla="*/ 2038256 h 2323145"/>
              <a:gd name="connsiteX216" fmla="*/ 2433781 w 11269336"/>
              <a:gd name="connsiteY216" fmla="*/ 2049140 h 2323145"/>
              <a:gd name="connsiteX217" fmla="*/ 2381172 w 11269336"/>
              <a:gd name="connsiteY217" fmla="*/ 2030645 h 2323145"/>
              <a:gd name="connsiteX218" fmla="*/ 2360198 w 11269336"/>
              <a:gd name="connsiteY218" fmla="*/ 2029059 h 2323145"/>
              <a:gd name="connsiteX219" fmla="*/ 2348815 w 11269336"/>
              <a:gd name="connsiteY219" fmla="*/ 2026798 h 2323145"/>
              <a:gd name="connsiteX220" fmla="*/ 2347988 w 11269336"/>
              <a:gd name="connsiteY220" fmla="*/ 2025745 h 2323145"/>
              <a:gd name="connsiteX221" fmla="*/ 2312920 w 11269336"/>
              <a:gd name="connsiteY221" fmla="*/ 2036311 h 2323145"/>
              <a:gd name="connsiteX222" fmla="*/ 2307986 w 11269336"/>
              <a:gd name="connsiteY222" fmla="*/ 2035583 h 2323145"/>
              <a:gd name="connsiteX223" fmla="*/ 2285481 w 11269336"/>
              <a:gd name="connsiteY223" fmla="*/ 2045197 h 2323145"/>
              <a:gd name="connsiteX224" fmla="*/ 2273666 w 11269336"/>
              <a:gd name="connsiteY224" fmla="*/ 2048710 h 2323145"/>
              <a:gd name="connsiteX225" fmla="*/ 2270719 w 11269336"/>
              <a:gd name="connsiteY225" fmla="*/ 2052702 h 2323145"/>
              <a:gd name="connsiteX226" fmla="*/ 2253080 w 11269336"/>
              <a:gd name="connsiteY226" fmla="*/ 2056363 h 2323145"/>
              <a:gd name="connsiteX227" fmla="*/ 2250906 w 11269336"/>
              <a:gd name="connsiteY227" fmla="*/ 2055654 h 2323145"/>
              <a:gd name="connsiteX228" fmla="*/ 2236905 w 11269336"/>
              <a:gd name="connsiteY228" fmla="*/ 2062882 h 2323145"/>
              <a:gd name="connsiteX229" fmla="*/ 2225830 w 11269336"/>
              <a:gd name="connsiteY229" fmla="*/ 2074027 h 2323145"/>
              <a:gd name="connsiteX230" fmla="*/ 2073776 w 11269336"/>
              <a:gd name="connsiteY230" fmla="*/ 2089244 h 2323145"/>
              <a:gd name="connsiteX231" fmla="*/ 1948256 w 11269336"/>
              <a:gd name="connsiteY231" fmla="*/ 2146616 h 2323145"/>
              <a:gd name="connsiteX232" fmla="*/ 1865582 w 11269336"/>
              <a:gd name="connsiteY232" fmla="*/ 2153738 h 2323145"/>
              <a:gd name="connsiteX233" fmla="*/ 1835210 w 11269336"/>
              <a:gd name="connsiteY233" fmla="*/ 2134244 h 2323145"/>
              <a:gd name="connsiteX234" fmla="*/ 1632661 w 11269336"/>
              <a:gd name="connsiteY234" fmla="*/ 2173882 h 2323145"/>
              <a:gd name="connsiteX235" fmla="*/ 1579590 w 11269336"/>
              <a:gd name="connsiteY235" fmla="*/ 2173680 h 2323145"/>
              <a:gd name="connsiteX236" fmla="*/ 1535601 w 11269336"/>
              <a:gd name="connsiteY236" fmla="*/ 2194590 h 2323145"/>
              <a:gd name="connsiteX237" fmla="*/ 1515594 w 11269336"/>
              <a:gd name="connsiteY237" fmla="*/ 2189622 h 2323145"/>
              <a:gd name="connsiteX238" fmla="*/ 1512113 w 11269336"/>
              <a:gd name="connsiteY238" fmla="*/ 2188534 h 2323145"/>
              <a:gd name="connsiteX239" fmla="*/ 1498838 w 11269336"/>
              <a:gd name="connsiteY239" fmla="*/ 2189213 h 2323145"/>
              <a:gd name="connsiteX240" fmla="*/ 1494279 w 11269336"/>
              <a:gd name="connsiteY240" fmla="*/ 2183112 h 2323145"/>
              <a:gd name="connsiteX241" fmla="*/ 1473714 w 11269336"/>
              <a:gd name="connsiteY241" fmla="*/ 2179625 h 2323145"/>
              <a:gd name="connsiteX242" fmla="*/ 1449503 w 11269336"/>
              <a:gd name="connsiteY242" fmla="*/ 2182633 h 2323145"/>
              <a:gd name="connsiteX243" fmla="*/ 1266687 w 11269336"/>
              <a:gd name="connsiteY243" fmla="*/ 2212688 h 2323145"/>
              <a:gd name="connsiteX244" fmla="*/ 1239614 w 11269336"/>
              <a:gd name="connsiteY244" fmla="*/ 2209727 h 2323145"/>
              <a:gd name="connsiteX245" fmla="*/ 1202436 w 11269336"/>
              <a:gd name="connsiteY245" fmla="*/ 2209817 h 2323145"/>
              <a:gd name="connsiteX246" fmla="*/ 1136097 w 11269336"/>
              <a:gd name="connsiteY246" fmla="*/ 2205112 h 2323145"/>
              <a:gd name="connsiteX247" fmla="*/ 988232 w 11269336"/>
              <a:gd name="connsiteY247" fmla="*/ 2235635 h 2323145"/>
              <a:gd name="connsiteX248" fmla="*/ 981959 w 11269336"/>
              <a:gd name="connsiteY248" fmla="*/ 2231607 h 2323145"/>
              <a:gd name="connsiteX249" fmla="*/ 938600 w 11269336"/>
              <a:gd name="connsiteY249" fmla="*/ 2238113 h 2323145"/>
              <a:gd name="connsiteX250" fmla="*/ 791788 w 11269336"/>
              <a:gd name="connsiteY250" fmla="*/ 2293224 h 2323145"/>
              <a:gd name="connsiteX251" fmla="*/ 706914 w 11269336"/>
              <a:gd name="connsiteY251" fmla="*/ 2305046 h 2323145"/>
              <a:gd name="connsiteX252" fmla="*/ 675971 w 11269336"/>
              <a:gd name="connsiteY252" fmla="*/ 2304030 h 2323145"/>
              <a:gd name="connsiteX253" fmla="*/ 624180 w 11269336"/>
              <a:gd name="connsiteY253" fmla="*/ 2302650 h 2323145"/>
              <a:gd name="connsiteX254" fmla="*/ 583453 w 11269336"/>
              <a:gd name="connsiteY254" fmla="*/ 2288788 h 2323145"/>
              <a:gd name="connsiteX255" fmla="*/ 540946 w 11269336"/>
              <a:gd name="connsiteY255" fmla="*/ 2292721 h 2323145"/>
              <a:gd name="connsiteX256" fmla="*/ 533680 w 11269336"/>
              <a:gd name="connsiteY256" fmla="*/ 2310233 h 2323145"/>
              <a:gd name="connsiteX257" fmla="*/ 487366 w 11269336"/>
              <a:gd name="connsiteY257" fmla="*/ 2309053 h 2323145"/>
              <a:gd name="connsiteX258" fmla="*/ 416820 w 11269336"/>
              <a:gd name="connsiteY258" fmla="*/ 2305443 h 2323145"/>
              <a:gd name="connsiteX259" fmla="*/ 376805 w 11269336"/>
              <a:gd name="connsiteY259" fmla="*/ 2307647 h 2323145"/>
              <a:gd name="connsiteX260" fmla="*/ 266777 w 11269336"/>
              <a:gd name="connsiteY260" fmla="*/ 2309012 h 2323145"/>
              <a:gd name="connsiteX261" fmla="*/ 156013 w 11269336"/>
              <a:gd name="connsiteY261" fmla="*/ 2306832 h 2323145"/>
              <a:gd name="connsiteX262" fmla="*/ 87258 w 11269336"/>
              <a:gd name="connsiteY262" fmla="*/ 2285511 h 2323145"/>
              <a:gd name="connsiteX263" fmla="*/ 23798 w 11269336"/>
              <a:gd name="connsiteY263" fmla="*/ 2281822 h 2323145"/>
              <a:gd name="connsiteX264" fmla="*/ 0 w 11269336"/>
              <a:gd name="connsiteY264" fmla="*/ 2285369 h 2323145"/>
              <a:gd name="connsiteX265" fmla="*/ 0 w 11269336"/>
              <a:gd name="connsiteY265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263254 w 11269336"/>
              <a:gd name="connsiteY20" fmla="*/ 645662 h 2323145"/>
              <a:gd name="connsiteX21" fmla="*/ 9162278 w 11269336"/>
              <a:gd name="connsiteY21" fmla="*/ 704724 h 2323145"/>
              <a:gd name="connsiteX22" fmla="*/ 8977138 w 11269336"/>
              <a:gd name="connsiteY22" fmla="*/ 774970 h 2323145"/>
              <a:gd name="connsiteX23" fmla="*/ 8947030 w 11269336"/>
              <a:gd name="connsiteY23" fmla="*/ 814934 h 2323145"/>
              <a:gd name="connsiteX24" fmla="*/ 8914746 w 11269336"/>
              <a:gd name="connsiteY24" fmla="*/ 826428 h 2323145"/>
              <a:gd name="connsiteX25" fmla="*/ 8917778 w 11269336"/>
              <a:gd name="connsiteY25" fmla="*/ 835198 h 2323145"/>
              <a:gd name="connsiteX26" fmla="*/ 8905560 w 11269336"/>
              <a:gd name="connsiteY26" fmla="*/ 838358 h 2323145"/>
              <a:gd name="connsiteX27" fmla="*/ 8897564 w 11269336"/>
              <a:gd name="connsiteY27" fmla="*/ 834287 h 2323145"/>
              <a:gd name="connsiteX28" fmla="*/ 8878040 w 11269336"/>
              <a:gd name="connsiteY28" fmla="*/ 844150 h 2323145"/>
              <a:gd name="connsiteX29" fmla="*/ 8882654 w 11269336"/>
              <a:gd name="connsiteY29" fmla="*/ 892768 h 2323145"/>
              <a:gd name="connsiteX30" fmla="*/ 8795998 w 11269336"/>
              <a:gd name="connsiteY30" fmla="*/ 863337 h 2323145"/>
              <a:gd name="connsiteX31" fmla="*/ 8776970 w 11269336"/>
              <a:gd name="connsiteY31" fmla="*/ 885177 h 2323145"/>
              <a:gd name="connsiteX32" fmla="*/ 8755719 w 11269336"/>
              <a:gd name="connsiteY32" fmla="*/ 889754 h 2323145"/>
              <a:gd name="connsiteX33" fmla="*/ 8743257 w 11269336"/>
              <a:gd name="connsiteY33" fmla="*/ 904723 h 2323145"/>
              <a:gd name="connsiteX34" fmla="*/ 8721366 w 11269336"/>
              <a:gd name="connsiteY34" fmla="*/ 904711 h 2323145"/>
              <a:gd name="connsiteX35" fmla="*/ 8678353 w 11269336"/>
              <a:gd name="connsiteY35" fmla="*/ 926318 h 2323145"/>
              <a:gd name="connsiteX36" fmla="*/ 8636849 w 11269336"/>
              <a:gd name="connsiteY36" fmla="*/ 937900 h 2323145"/>
              <a:gd name="connsiteX37" fmla="*/ 8620213 w 11269336"/>
              <a:gd name="connsiteY37" fmla="*/ 943068 h 2323145"/>
              <a:gd name="connsiteX38" fmla="*/ 8612581 w 11269336"/>
              <a:gd name="connsiteY38" fmla="*/ 952695 h 2323145"/>
              <a:gd name="connsiteX39" fmla="*/ 8589038 w 11269336"/>
              <a:gd name="connsiteY39" fmla="*/ 963892 h 2323145"/>
              <a:gd name="connsiteX40" fmla="*/ 8579950 w 11269336"/>
              <a:gd name="connsiteY40" fmla="*/ 960899 h 2323145"/>
              <a:gd name="connsiteX41" fmla="*/ 8579319 w 11269336"/>
              <a:gd name="connsiteY41" fmla="*/ 965630 h 2323145"/>
              <a:gd name="connsiteX42" fmla="*/ 8547429 w 11269336"/>
              <a:gd name="connsiteY42" fmla="*/ 984506 h 2323145"/>
              <a:gd name="connsiteX43" fmla="*/ 8478704 w 11269336"/>
              <a:gd name="connsiteY43" fmla="*/ 1025490 h 2323145"/>
              <a:gd name="connsiteX44" fmla="*/ 8461421 w 11269336"/>
              <a:gd name="connsiteY44" fmla="*/ 1035512 h 2323145"/>
              <a:gd name="connsiteX45" fmla="*/ 8445003 w 11269336"/>
              <a:gd name="connsiteY45" fmla="*/ 1036851 h 2323145"/>
              <a:gd name="connsiteX46" fmla="*/ 8357350 w 11269336"/>
              <a:gd name="connsiteY46" fmla="*/ 1060213 h 2323145"/>
              <a:gd name="connsiteX47" fmla="*/ 8335565 w 11269336"/>
              <a:gd name="connsiteY47" fmla="*/ 1061151 h 2323145"/>
              <a:gd name="connsiteX48" fmla="*/ 8325267 w 11269336"/>
              <a:gd name="connsiteY48" fmla="*/ 1055919 h 2323145"/>
              <a:gd name="connsiteX49" fmla="*/ 8293586 w 11269336"/>
              <a:gd name="connsiteY49" fmla="*/ 1076144 h 2323145"/>
              <a:gd name="connsiteX50" fmla="*/ 8242405 w 11269336"/>
              <a:gd name="connsiteY50" fmla="*/ 1095960 h 2323145"/>
              <a:gd name="connsiteX51" fmla="*/ 8197391 w 11269336"/>
              <a:gd name="connsiteY51" fmla="*/ 1107746 h 2323145"/>
              <a:gd name="connsiteX52" fmla="*/ 8081474 w 11269336"/>
              <a:gd name="connsiteY52" fmla="*/ 1130125 h 2323145"/>
              <a:gd name="connsiteX53" fmla="*/ 8053585 w 11269336"/>
              <a:gd name="connsiteY53" fmla="*/ 1129169 h 2323145"/>
              <a:gd name="connsiteX54" fmla="*/ 8038422 w 11269336"/>
              <a:gd name="connsiteY54" fmla="*/ 1119092 h 2323145"/>
              <a:gd name="connsiteX55" fmla="*/ 8029450 w 11269336"/>
              <a:gd name="connsiteY55" fmla="*/ 1125592 h 2323145"/>
              <a:gd name="connsiteX56" fmla="*/ 7959552 w 11269336"/>
              <a:gd name="connsiteY56" fmla="*/ 1140188 h 2323145"/>
              <a:gd name="connsiteX57" fmla="*/ 7914188 w 11269336"/>
              <a:gd name="connsiteY57" fmla="*/ 1150862 h 2323145"/>
              <a:gd name="connsiteX58" fmla="*/ 7914918 w 11269336"/>
              <a:gd name="connsiteY58" fmla="*/ 1168758 h 2323145"/>
              <a:gd name="connsiteX59" fmla="*/ 7875510 w 11269336"/>
              <a:gd name="connsiteY59" fmla="*/ 1183153 h 2323145"/>
              <a:gd name="connsiteX60" fmla="*/ 7829932 w 11269336"/>
              <a:gd name="connsiteY60" fmla="*/ 1180782 h 2323145"/>
              <a:gd name="connsiteX61" fmla="*/ 7779182 w 11269336"/>
              <a:gd name="connsiteY61" fmla="*/ 1192665 h 2323145"/>
              <a:gd name="connsiteX62" fmla="*/ 7748774 w 11269336"/>
              <a:gd name="connsiteY62" fmla="*/ 1199586 h 2323145"/>
              <a:gd name="connsiteX63" fmla="*/ 7671846 w 11269336"/>
              <a:gd name="connsiteY63" fmla="*/ 1231966 h 2323145"/>
              <a:gd name="connsiteX64" fmla="*/ 7554146 w 11269336"/>
              <a:gd name="connsiteY64" fmla="*/ 1319748 h 2323145"/>
              <a:gd name="connsiteX65" fmla="*/ 7515052 w 11269336"/>
              <a:gd name="connsiteY65" fmla="*/ 1336718 h 2323145"/>
              <a:gd name="connsiteX66" fmla="*/ 7507193 w 11269336"/>
              <a:gd name="connsiteY66" fmla="*/ 1334617 h 2323145"/>
              <a:gd name="connsiteX67" fmla="*/ 7461694 w 11269336"/>
              <a:gd name="connsiteY67" fmla="*/ 1375866 h 2323145"/>
              <a:gd name="connsiteX68" fmla="*/ 7377571 w 11269336"/>
              <a:gd name="connsiteY68" fmla="*/ 1400128 h 2323145"/>
              <a:gd name="connsiteX69" fmla="*/ 7311261 w 11269336"/>
              <a:gd name="connsiteY69" fmla="*/ 1412652 h 2323145"/>
              <a:gd name="connsiteX70" fmla="*/ 7275307 w 11269336"/>
              <a:gd name="connsiteY70" fmla="*/ 1422171 h 2323145"/>
              <a:gd name="connsiteX71" fmla="*/ 7247783 w 11269336"/>
              <a:gd name="connsiteY71" fmla="*/ 1426330 h 2323145"/>
              <a:gd name="connsiteX72" fmla="*/ 7185047 w 11269336"/>
              <a:gd name="connsiteY72" fmla="*/ 1451812 h 2323145"/>
              <a:gd name="connsiteX73" fmla="*/ 7084117 w 11269336"/>
              <a:gd name="connsiteY73" fmla="*/ 1500281 h 2323145"/>
              <a:gd name="connsiteX74" fmla="*/ 7062011 w 11269336"/>
              <a:gd name="connsiteY74" fmla="*/ 1509183 h 2323145"/>
              <a:gd name="connsiteX75" fmla="*/ 7040555 w 11269336"/>
              <a:gd name="connsiteY75" fmla="*/ 1511207 h 2323145"/>
              <a:gd name="connsiteX76" fmla="*/ 7033438 w 11269336"/>
              <a:gd name="connsiteY76" fmla="*/ 1506772 h 2323145"/>
              <a:gd name="connsiteX77" fmla="*/ 7020886 w 11269336"/>
              <a:gd name="connsiteY77" fmla="*/ 1510764 h 2323145"/>
              <a:gd name="connsiteX78" fmla="*/ 7017033 w 11269336"/>
              <a:gd name="connsiteY78" fmla="*/ 1510650 h 2323145"/>
              <a:gd name="connsiteX79" fmla="*/ 6995460 w 11269336"/>
              <a:gd name="connsiteY79" fmla="*/ 1511173 h 2323145"/>
              <a:gd name="connsiteX80" fmla="*/ 6962144 w 11269336"/>
              <a:gd name="connsiteY80" fmla="*/ 1541508 h 2323145"/>
              <a:gd name="connsiteX81" fmla="*/ 6910674 w 11269336"/>
              <a:gd name="connsiteY81" fmla="*/ 1554793 h 2323145"/>
              <a:gd name="connsiteX82" fmla="*/ 6732152 w 11269336"/>
              <a:gd name="connsiteY82" fmla="*/ 1642538 h 2323145"/>
              <a:gd name="connsiteX83" fmla="*/ 6694106 w 11269336"/>
              <a:gd name="connsiteY83" fmla="*/ 1632377 h 2323145"/>
              <a:gd name="connsiteX84" fmla="*/ 6617223 w 11269336"/>
              <a:gd name="connsiteY84" fmla="*/ 1659889 h 2323145"/>
              <a:gd name="connsiteX85" fmla="*/ 6521138 w 11269336"/>
              <a:gd name="connsiteY85" fmla="*/ 1744340 h 2323145"/>
              <a:gd name="connsiteX86" fmla="*/ 6380677 w 11269336"/>
              <a:gd name="connsiteY86" fmla="*/ 1796883 h 2323145"/>
              <a:gd name="connsiteX87" fmla="*/ 6374897 w 11269336"/>
              <a:gd name="connsiteY87" fmla="*/ 1809910 h 2323145"/>
              <a:gd name="connsiteX88" fmla="*/ 6364545 w 11269336"/>
              <a:gd name="connsiteY88" fmla="*/ 1820090 h 2323145"/>
              <a:gd name="connsiteX89" fmla="*/ 6362126 w 11269336"/>
              <a:gd name="connsiteY89" fmla="*/ 1819991 h 2323145"/>
              <a:gd name="connsiteX90" fmla="*/ 6346673 w 11269336"/>
              <a:gd name="connsiteY90" fmla="*/ 1827824 h 2323145"/>
              <a:gd name="connsiteX91" fmla="*/ 6345588 w 11269336"/>
              <a:gd name="connsiteY91" fmla="*/ 1832232 h 2323145"/>
              <a:gd name="connsiteX92" fmla="*/ 6335708 w 11269336"/>
              <a:gd name="connsiteY92" fmla="*/ 1838451 h 2323145"/>
              <a:gd name="connsiteX93" fmla="*/ 6318182 w 11269336"/>
              <a:gd name="connsiteY93" fmla="*/ 1852975 h 2323145"/>
              <a:gd name="connsiteX94" fmla="*/ 6313084 w 11269336"/>
              <a:gd name="connsiteY94" fmla="*/ 1853561 h 2323145"/>
              <a:gd name="connsiteX95" fmla="*/ 6283816 w 11269336"/>
              <a:gd name="connsiteY95" fmla="*/ 1872148 h 2323145"/>
              <a:gd name="connsiteX96" fmla="*/ 6282550 w 11269336"/>
              <a:gd name="connsiteY96" fmla="*/ 1871392 h 2323145"/>
              <a:gd name="connsiteX97" fmla="*/ 6270527 w 11269336"/>
              <a:gd name="connsiteY97" fmla="*/ 1872208 h 2323145"/>
              <a:gd name="connsiteX98" fmla="*/ 6249518 w 11269336"/>
              <a:gd name="connsiteY98" fmla="*/ 1876079 h 2323145"/>
              <a:gd name="connsiteX99" fmla="*/ 6190386 w 11269336"/>
              <a:gd name="connsiteY99" fmla="*/ 1872478 h 2323145"/>
              <a:gd name="connsiteX100" fmla="*/ 6159777 w 11269336"/>
              <a:gd name="connsiteY100" fmla="*/ 1891745 h 2323145"/>
              <a:gd name="connsiteX101" fmla="*/ 6153131 w 11269336"/>
              <a:gd name="connsiteY101" fmla="*/ 1895079 h 2323145"/>
              <a:gd name="connsiteX102" fmla="*/ 6152798 w 11269336"/>
              <a:gd name="connsiteY102" fmla="*/ 1894920 h 2323145"/>
              <a:gd name="connsiteX103" fmla="*/ 6145388 w 11269336"/>
              <a:gd name="connsiteY103" fmla="*/ 1897990 h 2323145"/>
              <a:gd name="connsiteX104" fmla="*/ 6141014 w 11269336"/>
              <a:gd name="connsiteY104" fmla="*/ 1901155 h 2323145"/>
              <a:gd name="connsiteX105" fmla="*/ 6128122 w 11269336"/>
              <a:gd name="connsiteY105" fmla="*/ 1907623 h 2323145"/>
              <a:gd name="connsiteX106" fmla="*/ 6122351 w 11269336"/>
              <a:gd name="connsiteY106" fmla="*/ 1908359 h 2323145"/>
              <a:gd name="connsiteX107" fmla="*/ 6064750 w 11269336"/>
              <a:gd name="connsiteY107" fmla="*/ 1896394 h 2323145"/>
              <a:gd name="connsiteX108" fmla="*/ 5964230 w 11269336"/>
              <a:gd name="connsiteY108" fmla="*/ 1910038 h 2323145"/>
              <a:gd name="connsiteX109" fmla="*/ 5865399 w 11269336"/>
              <a:gd name="connsiteY109" fmla="*/ 1926966 h 2323145"/>
              <a:gd name="connsiteX110" fmla="*/ 5829951 w 11269336"/>
              <a:gd name="connsiteY110" fmla="*/ 1934755 h 2323145"/>
              <a:gd name="connsiteX111" fmla="*/ 5765285 w 11269336"/>
              <a:gd name="connsiteY111" fmla="*/ 1941322 h 2323145"/>
              <a:gd name="connsiteX112" fmla="*/ 5734750 w 11269336"/>
              <a:gd name="connsiteY112" fmla="*/ 1939793 h 2323145"/>
              <a:gd name="connsiteX113" fmla="*/ 5733569 w 11269336"/>
              <a:gd name="connsiteY113" fmla="*/ 1940505 h 2323145"/>
              <a:gd name="connsiteX114" fmla="*/ 5730329 w 11269336"/>
              <a:gd name="connsiteY114" fmla="*/ 1937845 h 2323145"/>
              <a:gd name="connsiteX115" fmla="*/ 5724661 w 11269336"/>
              <a:gd name="connsiteY115" fmla="*/ 1937455 h 2323145"/>
              <a:gd name="connsiteX116" fmla="*/ 5710186 w 11269336"/>
              <a:gd name="connsiteY116" fmla="*/ 1941370 h 2323145"/>
              <a:gd name="connsiteX117" fmla="*/ 5704910 w 11269336"/>
              <a:gd name="connsiteY117" fmla="*/ 1943663 h 2323145"/>
              <a:gd name="connsiteX118" fmla="*/ 5696836 w 11269336"/>
              <a:gd name="connsiteY118" fmla="*/ 1945271 h 2323145"/>
              <a:gd name="connsiteX119" fmla="*/ 5696583 w 11269336"/>
              <a:gd name="connsiteY119" fmla="*/ 1945050 h 2323145"/>
              <a:gd name="connsiteX120" fmla="*/ 5689123 w 11269336"/>
              <a:gd name="connsiteY120" fmla="*/ 1947067 h 2323145"/>
              <a:gd name="connsiteX121" fmla="*/ 5653291 w 11269336"/>
              <a:gd name="connsiteY121" fmla="*/ 1960245 h 2323145"/>
              <a:gd name="connsiteX122" fmla="*/ 5599385 w 11269336"/>
              <a:gd name="connsiteY122" fmla="*/ 1945198 h 2323145"/>
              <a:gd name="connsiteX123" fmla="*/ 5578300 w 11269336"/>
              <a:gd name="connsiteY123" fmla="*/ 1944963 h 2323145"/>
              <a:gd name="connsiteX124" fmla="*/ 5566758 w 11269336"/>
              <a:gd name="connsiteY124" fmla="*/ 1943441 h 2323145"/>
              <a:gd name="connsiteX125" fmla="*/ 5565857 w 11269336"/>
              <a:gd name="connsiteY125" fmla="*/ 1942445 h 2323145"/>
              <a:gd name="connsiteX126" fmla="*/ 5531534 w 11269336"/>
              <a:gd name="connsiteY126" fmla="*/ 1955208 h 2323145"/>
              <a:gd name="connsiteX127" fmla="*/ 5526552 w 11269336"/>
              <a:gd name="connsiteY127" fmla="*/ 1954799 h 2323145"/>
              <a:gd name="connsiteX128" fmla="*/ 5504723 w 11269336"/>
              <a:gd name="connsiteY128" fmla="*/ 1965811 h 2323145"/>
              <a:gd name="connsiteX129" fmla="*/ 5493156 w 11269336"/>
              <a:gd name="connsiteY129" fmla="*/ 1970063 h 2323145"/>
              <a:gd name="connsiteX130" fmla="*/ 5490486 w 11269336"/>
              <a:gd name="connsiteY130" fmla="*/ 1974227 h 2323145"/>
              <a:gd name="connsiteX131" fmla="*/ 5473107 w 11269336"/>
              <a:gd name="connsiteY131" fmla="*/ 1979001 h 2323145"/>
              <a:gd name="connsiteX132" fmla="*/ 5470885 w 11269336"/>
              <a:gd name="connsiteY132" fmla="*/ 1978432 h 2323145"/>
              <a:gd name="connsiteX133" fmla="*/ 5457393 w 11269336"/>
              <a:gd name="connsiteY133" fmla="*/ 1986525 h 2323145"/>
              <a:gd name="connsiteX134" fmla="*/ 5447102 w 11269336"/>
              <a:gd name="connsiteY134" fmla="*/ 1998329 h 2323145"/>
              <a:gd name="connsiteX135" fmla="*/ 5159151 w 11269336"/>
              <a:gd name="connsiteY135" fmla="*/ 2029640 h 2323145"/>
              <a:gd name="connsiteX136" fmla="*/ 5041688 w 11269336"/>
              <a:gd name="connsiteY136" fmla="*/ 2022334 h 2323145"/>
              <a:gd name="connsiteX137" fmla="*/ 4860988 w 11269336"/>
              <a:gd name="connsiteY137" fmla="*/ 2135698 h 2323145"/>
              <a:gd name="connsiteX138" fmla="*/ 4807902 w 11269336"/>
              <a:gd name="connsiteY138" fmla="*/ 2138894 h 2323145"/>
              <a:gd name="connsiteX139" fmla="*/ 4765388 w 11269336"/>
              <a:gd name="connsiteY139" fmla="*/ 2162525 h 2323145"/>
              <a:gd name="connsiteX140" fmla="*/ 4745033 w 11269336"/>
              <a:gd name="connsiteY140" fmla="*/ 2158859 h 2323145"/>
              <a:gd name="connsiteX141" fmla="*/ 4741475 w 11269336"/>
              <a:gd name="connsiteY141" fmla="*/ 2157998 h 2323145"/>
              <a:gd name="connsiteX142" fmla="*/ 4728247 w 11269336"/>
              <a:gd name="connsiteY142" fmla="*/ 2159526 h 2323145"/>
              <a:gd name="connsiteX143" fmla="*/ 4723263 w 11269336"/>
              <a:gd name="connsiteY143" fmla="*/ 2153742 h 2323145"/>
              <a:gd name="connsiteX144" fmla="*/ 4702453 w 11269336"/>
              <a:gd name="connsiteY144" fmla="*/ 2151586 h 2323145"/>
              <a:gd name="connsiteX145" fmla="*/ 4678455 w 11269336"/>
              <a:gd name="connsiteY145" fmla="*/ 2156131 h 2323145"/>
              <a:gd name="connsiteX146" fmla="*/ 4593061 w 11269336"/>
              <a:gd name="connsiteY146" fmla="*/ 2171597 h 2323145"/>
              <a:gd name="connsiteX147" fmla="*/ 4579902 w 11269336"/>
              <a:gd name="connsiteY147" fmla="*/ 2177927 h 2323145"/>
              <a:gd name="connsiteX148" fmla="*/ 4533444 w 11269336"/>
              <a:gd name="connsiteY148" fmla="*/ 2181200 h 2323145"/>
              <a:gd name="connsiteX149" fmla="*/ 4492832 w 11269336"/>
              <a:gd name="connsiteY149" fmla="*/ 2188033 h 2323145"/>
              <a:gd name="connsiteX150" fmla="*/ 4467257 w 11269336"/>
              <a:gd name="connsiteY150" fmla="*/ 2196121 h 2323145"/>
              <a:gd name="connsiteX151" fmla="*/ 4459937 w 11269336"/>
              <a:gd name="connsiteY151" fmla="*/ 2195182 h 2323145"/>
              <a:gd name="connsiteX152" fmla="*/ 4433312 w 11269336"/>
              <a:gd name="connsiteY152" fmla="*/ 2199004 h 2323145"/>
              <a:gd name="connsiteX153" fmla="*/ 4420601 w 11269336"/>
              <a:gd name="connsiteY153" fmla="*/ 2205158 h 2323145"/>
              <a:gd name="connsiteX154" fmla="*/ 4405765 w 11269336"/>
              <a:gd name="connsiteY154" fmla="*/ 2199902 h 2323145"/>
              <a:gd name="connsiteX155" fmla="*/ 4401354 w 11269336"/>
              <a:gd name="connsiteY155" fmla="*/ 2194745 h 2323145"/>
              <a:gd name="connsiteX156" fmla="*/ 4383151 w 11269336"/>
              <a:gd name="connsiteY156" fmla="*/ 2201140 h 2323145"/>
              <a:gd name="connsiteX157" fmla="*/ 4366646 w 11269336"/>
              <a:gd name="connsiteY157" fmla="*/ 2198564 h 2323145"/>
              <a:gd name="connsiteX158" fmla="*/ 4354009 w 11269336"/>
              <a:gd name="connsiteY158" fmla="*/ 2204984 h 2323145"/>
              <a:gd name="connsiteX159" fmla="*/ 4348284 w 11269336"/>
              <a:gd name="connsiteY159" fmla="*/ 2205270 h 2323145"/>
              <a:gd name="connsiteX160" fmla="*/ 4333906 w 11269336"/>
              <a:gd name="connsiteY160" fmla="*/ 2205251 h 2323145"/>
              <a:gd name="connsiteX161" fmla="*/ 4308819 w 11269336"/>
              <a:gd name="connsiteY161" fmla="*/ 2203822 h 2323145"/>
              <a:gd name="connsiteX162" fmla="*/ 4301210 w 11269336"/>
              <a:gd name="connsiteY162" fmla="*/ 2204456 h 2323145"/>
              <a:gd name="connsiteX163" fmla="*/ 4283095 w 11269336"/>
              <a:gd name="connsiteY163" fmla="*/ 2198177 h 2323145"/>
              <a:gd name="connsiteX164" fmla="*/ 4250119 w 11269336"/>
              <a:gd name="connsiteY164" fmla="*/ 2196342 h 2323145"/>
              <a:gd name="connsiteX165" fmla="*/ 4189203 w 11269336"/>
              <a:gd name="connsiteY165" fmla="*/ 2178994 h 2323145"/>
              <a:gd name="connsiteX166" fmla="*/ 4154035 w 11269336"/>
              <a:gd name="connsiteY166" fmla="*/ 2171950 h 2323145"/>
              <a:gd name="connsiteX167" fmla="*/ 4129569 w 11269336"/>
              <a:gd name="connsiteY167" fmla="*/ 2163850 h 2323145"/>
              <a:gd name="connsiteX168" fmla="*/ 4061250 w 11269336"/>
              <a:gd name="connsiteY168" fmla="*/ 2159236 h 2323145"/>
              <a:gd name="connsiteX169" fmla="*/ 3945480 w 11269336"/>
              <a:gd name="connsiteY169" fmla="*/ 2158279 h 2323145"/>
              <a:gd name="connsiteX170" fmla="*/ 3921468 w 11269336"/>
              <a:gd name="connsiteY170" fmla="*/ 2156588 h 2323145"/>
              <a:gd name="connsiteX171" fmla="*/ 3903348 w 11269336"/>
              <a:gd name="connsiteY171" fmla="*/ 2149220 h 2323145"/>
              <a:gd name="connsiteX172" fmla="*/ 3901342 w 11269336"/>
              <a:gd name="connsiteY172" fmla="*/ 2142355 h 2323145"/>
              <a:gd name="connsiteX173" fmla="*/ 3888539 w 11269336"/>
              <a:gd name="connsiteY173" fmla="*/ 2140476 h 2323145"/>
              <a:gd name="connsiteX174" fmla="*/ 3885662 w 11269336"/>
              <a:gd name="connsiteY174" fmla="*/ 2138740 h 2323145"/>
              <a:gd name="connsiteX175" fmla="*/ 3868627 w 11269336"/>
              <a:gd name="connsiteY175" fmla="*/ 2130023 h 2323145"/>
              <a:gd name="connsiteX176" fmla="*/ 3819177 w 11269336"/>
              <a:gd name="connsiteY176" fmla="*/ 2142111 h 2323145"/>
              <a:gd name="connsiteX177" fmla="*/ 3769100 w 11269336"/>
              <a:gd name="connsiteY177" fmla="*/ 2131731 h 2323145"/>
              <a:gd name="connsiteX178" fmla="*/ 3562752 w 11269336"/>
              <a:gd name="connsiteY178" fmla="*/ 2131785 h 2323145"/>
              <a:gd name="connsiteX179" fmla="*/ 3541402 w 11269336"/>
              <a:gd name="connsiteY179" fmla="*/ 2106821 h 2323145"/>
              <a:gd name="connsiteX180" fmla="*/ 3365341 w 11269336"/>
              <a:gd name="connsiteY180" fmla="*/ 2077638 h 2323145"/>
              <a:gd name="connsiteX181" fmla="*/ 3170922 w 11269336"/>
              <a:gd name="connsiteY181" fmla="*/ 2115957 h 2323145"/>
              <a:gd name="connsiteX182" fmla="*/ 3156256 w 11269336"/>
              <a:gd name="connsiteY182" fmla="*/ 2124773 h 2323145"/>
              <a:gd name="connsiteX183" fmla="*/ 3140298 w 11269336"/>
              <a:gd name="connsiteY183" fmla="*/ 2129182 h 2323145"/>
              <a:gd name="connsiteX184" fmla="*/ 3138514 w 11269336"/>
              <a:gd name="connsiteY184" fmla="*/ 2128069 h 2323145"/>
              <a:gd name="connsiteX185" fmla="*/ 3120467 w 11269336"/>
              <a:gd name="connsiteY185" fmla="*/ 2128281 h 2323145"/>
              <a:gd name="connsiteX186" fmla="*/ 3116175 w 11269336"/>
              <a:gd name="connsiteY186" fmla="*/ 2131633 h 2323145"/>
              <a:gd name="connsiteX187" fmla="*/ 3103685 w 11269336"/>
              <a:gd name="connsiteY187" fmla="*/ 2132814 h 2323145"/>
              <a:gd name="connsiteX188" fmla="*/ 3078794 w 11269336"/>
              <a:gd name="connsiteY188" fmla="*/ 2137935 h 2323145"/>
              <a:gd name="connsiteX189" fmla="*/ 3074407 w 11269336"/>
              <a:gd name="connsiteY189" fmla="*/ 2136274 h 2323145"/>
              <a:gd name="connsiteX190" fmla="*/ 3037285 w 11269336"/>
              <a:gd name="connsiteY190" fmla="*/ 2139919 h 2323145"/>
              <a:gd name="connsiteX191" fmla="*/ 3036901 w 11269336"/>
              <a:gd name="connsiteY191" fmla="*/ 2138726 h 2323145"/>
              <a:gd name="connsiteX192" fmla="*/ 3026996 w 11269336"/>
              <a:gd name="connsiteY192" fmla="*/ 2134322 h 2323145"/>
              <a:gd name="connsiteX193" fmla="*/ 3007772 w 11269336"/>
              <a:gd name="connsiteY193" fmla="*/ 2128742 h 2323145"/>
              <a:gd name="connsiteX194" fmla="*/ 2965030 w 11269336"/>
              <a:gd name="connsiteY194" fmla="*/ 2100494 h 2323145"/>
              <a:gd name="connsiteX195" fmla="*/ 2926342 w 11269336"/>
              <a:gd name="connsiteY195" fmla="*/ 2104155 h 2323145"/>
              <a:gd name="connsiteX196" fmla="*/ 2918608 w 11269336"/>
              <a:gd name="connsiteY196" fmla="*/ 2104215 h 2323145"/>
              <a:gd name="connsiteX197" fmla="*/ 2918475 w 11269336"/>
              <a:gd name="connsiteY197" fmla="*/ 2103937 h 2323145"/>
              <a:gd name="connsiteX198" fmla="*/ 2910360 w 11269336"/>
              <a:gd name="connsiteY198" fmla="*/ 2103444 h 2323145"/>
              <a:gd name="connsiteX199" fmla="*/ 2904507 w 11269336"/>
              <a:gd name="connsiteY199" fmla="*/ 2104326 h 2323145"/>
              <a:gd name="connsiteX200" fmla="*/ 2889503 w 11269336"/>
              <a:gd name="connsiteY200" fmla="*/ 2104443 h 2323145"/>
              <a:gd name="connsiteX201" fmla="*/ 2884480 w 11269336"/>
              <a:gd name="connsiteY201" fmla="*/ 2102626 h 2323145"/>
              <a:gd name="connsiteX202" fmla="*/ 2882689 w 11269336"/>
              <a:gd name="connsiteY202" fmla="*/ 2099228 h 2323145"/>
              <a:gd name="connsiteX203" fmla="*/ 2881291 w 11269336"/>
              <a:gd name="connsiteY203" fmla="*/ 2099618 h 2323145"/>
              <a:gd name="connsiteX204" fmla="*/ 2853979 w 11269336"/>
              <a:gd name="connsiteY204" fmla="*/ 2090388 h 2323145"/>
              <a:gd name="connsiteX205" fmla="*/ 2791790 w 11269336"/>
              <a:gd name="connsiteY205" fmla="*/ 2080332 h 2323145"/>
              <a:gd name="connsiteX206" fmla="*/ 2755844 w 11269336"/>
              <a:gd name="connsiteY206" fmla="*/ 2078874 h 2323145"/>
              <a:gd name="connsiteX207" fmla="*/ 2657742 w 11269336"/>
              <a:gd name="connsiteY207" fmla="*/ 2070179 h 2323145"/>
              <a:gd name="connsiteX208" fmla="*/ 2559549 w 11269336"/>
              <a:gd name="connsiteY208" fmla="*/ 2057873 h 2323145"/>
              <a:gd name="connsiteX209" fmla="*/ 2512054 w 11269336"/>
              <a:gd name="connsiteY209" fmla="*/ 2031671 h 2323145"/>
              <a:gd name="connsiteX210" fmla="*/ 2506437 w 11269336"/>
              <a:gd name="connsiteY210" fmla="*/ 2030918 h 2323145"/>
              <a:gd name="connsiteX211" fmla="*/ 2491752 w 11269336"/>
              <a:gd name="connsiteY211" fmla="*/ 2033906 h 2323145"/>
              <a:gd name="connsiteX212" fmla="*/ 2486338 w 11269336"/>
              <a:gd name="connsiteY212" fmla="*/ 2035862 h 2323145"/>
              <a:gd name="connsiteX213" fmla="*/ 2478186 w 11269336"/>
              <a:gd name="connsiteY213" fmla="*/ 2036953 h 2323145"/>
              <a:gd name="connsiteX214" fmla="*/ 2477950 w 11269336"/>
              <a:gd name="connsiteY214" fmla="*/ 2036715 h 2323145"/>
              <a:gd name="connsiteX215" fmla="*/ 2470381 w 11269336"/>
              <a:gd name="connsiteY215" fmla="*/ 2038256 h 2323145"/>
              <a:gd name="connsiteX216" fmla="*/ 2433781 w 11269336"/>
              <a:gd name="connsiteY216" fmla="*/ 2049140 h 2323145"/>
              <a:gd name="connsiteX217" fmla="*/ 2381172 w 11269336"/>
              <a:gd name="connsiteY217" fmla="*/ 2030645 h 2323145"/>
              <a:gd name="connsiteX218" fmla="*/ 2360198 w 11269336"/>
              <a:gd name="connsiteY218" fmla="*/ 2029059 h 2323145"/>
              <a:gd name="connsiteX219" fmla="*/ 2348815 w 11269336"/>
              <a:gd name="connsiteY219" fmla="*/ 2026798 h 2323145"/>
              <a:gd name="connsiteX220" fmla="*/ 2347988 w 11269336"/>
              <a:gd name="connsiteY220" fmla="*/ 2025745 h 2323145"/>
              <a:gd name="connsiteX221" fmla="*/ 2312920 w 11269336"/>
              <a:gd name="connsiteY221" fmla="*/ 2036311 h 2323145"/>
              <a:gd name="connsiteX222" fmla="*/ 2307986 w 11269336"/>
              <a:gd name="connsiteY222" fmla="*/ 2035583 h 2323145"/>
              <a:gd name="connsiteX223" fmla="*/ 2285481 w 11269336"/>
              <a:gd name="connsiteY223" fmla="*/ 2045197 h 2323145"/>
              <a:gd name="connsiteX224" fmla="*/ 2273666 w 11269336"/>
              <a:gd name="connsiteY224" fmla="*/ 2048710 h 2323145"/>
              <a:gd name="connsiteX225" fmla="*/ 2270719 w 11269336"/>
              <a:gd name="connsiteY225" fmla="*/ 2052702 h 2323145"/>
              <a:gd name="connsiteX226" fmla="*/ 2253080 w 11269336"/>
              <a:gd name="connsiteY226" fmla="*/ 2056363 h 2323145"/>
              <a:gd name="connsiteX227" fmla="*/ 2250906 w 11269336"/>
              <a:gd name="connsiteY227" fmla="*/ 2055654 h 2323145"/>
              <a:gd name="connsiteX228" fmla="*/ 2236905 w 11269336"/>
              <a:gd name="connsiteY228" fmla="*/ 2062882 h 2323145"/>
              <a:gd name="connsiteX229" fmla="*/ 2225830 w 11269336"/>
              <a:gd name="connsiteY229" fmla="*/ 2074027 h 2323145"/>
              <a:gd name="connsiteX230" fmla="*/ 2073776 w 11269336"/>
              <a:gd name="connsiteY230" fmla="*/ 2089244 h 2323145"/>
              <a:gd name="connsiteX231" fmla="*/ 1948256 w 11269336"/>
              <a:gd name="connsiteY231" fmla="*/ 2146616 h 2323145"/>
              <a:gd name="connsiteX232" fmla="*/ 1865582 w 11269336"/>
              <a:gd name="connsiteY232" fmla="*/ 2153738 h 2323145"/>
              <a:gd name="connsiteX233" fmla="*/ 1835210 w 11269336"/>
              <a:gd name="connsiteY233" fmla="*/ 2134244 h 2323145"/>
              <a:gd name="connsiteX234" fmla="*/ 1632661 w 11269336"/>
              <a:gd name="connsiteY234" fmla="*/ 2173882 h 2323145"/>
              <a:gd name="connsiteX235" fmla="*/ 1579590 w 11269336"/>
              <a:gd name="connsiteY235" fmla="*/ 2173680 h 2323145"/>
              <a:gd name="connsiteX236" fmla="*/ 1535601 w 11269336"/>
              <a:gd name="connsiteY236" fmla="*/ 2194590 h 2323145"/>
              <a:gd name="connsiteX237" fmla="*/ 1515594 w 11269336"/>
              <a:gd name="connsiteY237" fmla="*/ 2189622 h 2323145"/>
              <a:gd name="connsiteX238" fmla="*/ 1512113 w 11269336"/>
              <a:gd name="connsiteY238" fmla="*/ 2188534 h 2323145"/>
              <a:gd name="connsiteX239" fmla="*/ 1498838 w 11269336"/>
              <a:gd name="connsiteY239" fmla="*/ 2189213 h 2323145"/>
              <a:gd name="connsiteX240" fmla="*/ 1494279 w 11269336"/>
              <a:gd name="connsiteY240" fmla="*/ 2183112 h 2323145"/>
              <a:gd name="connsiteX241" fmla="*/ 1473714 w 11269336"/>
              <a:gd name="connsiteY241" fmla="*/ 2179625 h 2323145"/>
              <a:gd name="connsiteX242" fmla="*/ 1449503 w 11269336"/>
              <a:gd name="connsiteY242" fmla="*/ 2182633 h 2323145"/>
              <a:gd name="connsiteX243" fmla="*/ 1266687 w 11269336"/>
              <a:gd name="connsiteY243" fmla="*/ 2212688 h 2323145"/>
              <a:gd name="connsiteX244" fmla="*/ 1239614 w 11269336"/>
              <a:gd name="connsiteY244" fmla="*/ 2209727 h 2323145"/>
              <a:gd name="connsiteX245" fmla="*/ 1202436 w 11269336"/>
              <a:gd name="connsiteY245" fmla="*/ 2209817 h 2323145"/>
              <a:gd name="connsiteX246" fmla="*/ 1136097 w 11269336"/>
              <a:gd name="connsiteY246" fmla="*/ 2205112 h 2323145"/>
              <a:gd name="connsiteX247" fmla="*/ 988232 w 11269336"/>
              <a:gd name="connsiteY247" fmla="*/ 2235635 h 2323145"/>
              <a:gd name="connsiteX248" fmla="*/ 981959 w 11269336"/>
              <a:gd name="connsiteY248" fmla="*/ 2231607 h 2323145"/>
              <a:gd name="connsiteX249" fmla="*/ 938600 w 11269336"/>
              <a:gd name="connsiteY249" fmla="*/ 2238113 h 2323145"/>
              <a:gd name="connsiteX250" fmla="*/ 791788 w 11269336"/>
              <a:gd name="connsiteY250" fmla="*/ 2293224 h 2323145"/>
              <a:gd name="connsiteX251" fmla="*/ 706914 w 11269336"/>
              <a:gd name="connsiteY251" fmla="*/ 2305046 h 2323145"/>
              <a:gd name="connsiteX252" fmla="*/ 675971 w 11269336"/>
              <a:gd name="connsiteY252" fmla="*/ 2304030 h 2323145"/>
              <a:gd name="connsiteX253" fmla="*/ 624180 w 11269336"/>
              <a:gd name="connsiteY253" fmla="*/ 2302650 h 2323145"/>
              <a:gd name="connsiteX254" fmla="*/ 583453 w 11269336"/>
              <a:gd name="connsiteY254" fmla="*/ 2288788 h 2323145"/>
              <a:gd name="connsiteX255" fmla="*/ 540946 w 11269336"/>
              <a:gd name="connsiteY255" fmla="*/ 2292721 h 2323145"/>
              <a:gd name="connsiteX256" fmla="*/ 533680 w 11269336"/>
              <a:gd name="connsiteY256" fmla="*/ 2310233 h 2323145"/>
              <a:gd name="connsiteX257" fmla="*/ 487366 w 11269336"/>
              <a:gd name="connsiteY257" fmla="*/ 2309053 h 2323145"/>
              <a:gd name="connsiteX258" fmla="*/ 416820 w 11269336"/>
              <a:gd name="connsiteY258" fmla="*/ 2305443 h 2323145"/>
              <a:gd name="connsiteX259" fmla="*/ 376805 w 11269336"/>
              <a:gd name="connsiteY259" fmla="*/ 2307647 h 2323145"/>
              <a:gd name="connsiteX260" fmla="*/ 266777 w 11269336"/>
              <a:gd name="connsiteY260" fmla="*/ 2309012 h 2323145"/>
              <a:gd name="connsiteX261" fmla="*/ 156013 w 11269336"/>
              <a:gd name="connsiteY261" fmla="*/ 2306832 h 2323145"/>
              <a:gd name="connsiteX262" fmla="*/ 87258 w 11269336"/>
              <a:gd name="connsiteY262" fmla="*/ 2285511 h 2323145"/>
              <a:gd name="connsiteX263" fmla="*/ 23798 w 11269336"/>
              <a:gd name="connsiteY263" fmla="*/ 2281822 h 2323145"/>
              <a:gd name="connsiteX264" fmla="*/ 0 w 11269336"/>
              <a:gd name="connsiteY264" fmla="*/ 2285369 h 2323145"/>
              <a:gd name="connsiteX265" fmla="*/ 0 w 11269336"/>
              <a:gd name="connsiteY265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263254 w 11269336"/>
              <a:gd name="connsiteY20" fmla="*/ 645662 h 2323145"/>
              <a:gd name="connsiteX21" fmla="*/ 9162278 w 11269336"/>
              <a:gd name="connsiteY21" fmla="*/ 704724 h 2323145"/>
              <a:gd name="connsiteX22" fmla="*/ 8977138 w 11269336"/>
              <a:gd name="connsiteY22" fmla="*/ 774970 h 2323145"/>
              <a:gd name="connsiteX23" fmla="*/ 9070855 w 11269336"/>
              <a:gd name="connsiteY23" fmla="*/ 794621 h 2323145"/>
              <a:gd name="connsiteX24" fmla="*/ 8914746 w 11269336"/>
              <a:gd name="connsiteY24" fmla="*/ 826428 h 2323145"/>
              <a:gd name="connsiteX25" fmla="*/ 8917778 w 11269336"/>
              <a:gd name="connsiteY25" fmla="*/ 835198 h 2323145"/>
              <a:gd name="connsiteX26" fmla="*/ 8905560 w 11269336"/>
              <a:gd name="connsiteY26" fmla="*/ 838358 h 2323145"/>
              <a:gd name="connsiteX27" fmla="*/ 8897564 w 11269336"/>
              <a:gd name="connsiteY27" fmla="*/ 834287 h 2323145"/>
              <a:gd name="connsiteX28" fmla="*/ 8878040 w 11269336"/>
              <a:gd name="connsiteY28" fmla="*/ 844150 h 2323145"/>
              <a:gd name="connsiteX29" fmla="*/ 8882654 w 11269336"/>
              <a:gd name="connsiteY29" fmla="*/ 892768 h 2323145"/>
              <a:gd name="connsiteX30" fmla="*/ 8795998 w 11269336"/>
              <a:gd name="connsiteY30" fmla="*/ 863337 h 2323145"/>
              <a:gd name="connsiteX31" fmla="*/ 8776970 w 11269336"/>
              <a:gd name="connsiteY31" fmla="*/ 885177 h 2323145"/>
              <a:gd name="connsiteX32" fmla="*/ 8755719 w 11269336"/>
              <a:gd name="connsiteY32" fmla="*/ 889754 h 2323145"/>
              <a:gd name="connsiteX33" fmla="*/ 8743257 w 11269336"/>
              <a:gd name="connsiteY33" fmla="*/ 904723 h 2323145"/>
              <a:gd name="connsiteX34" fmla="*/ 8721366 w 11269336"/>
              <a:gd name="connsiteY34" fmla="*/ 904711 h 2323145"/>
              <a:gd name="connsiteX35" fmla="*/ 8678353 w 11269336"/>
              <a:gd name="connsiteY35" fmla="*/ 926318 h 2323145"/>
              <a:gd name="connsiteX36" fmla="*/ 8636849 w 11269336"/>
              <a:gd name="connsiteY36" fmla="*/ 937900 h 2323145"/>
              <a:gd name="connsiteX37" fmla="*/ 8620213 w 11269336"/>
              <a:gd name="connsiteY37" fmla="*/ 943068 h 2323145"/>
              <a:gd name="connsiteX38" fmla="*/ 8612581 w 11269336"/>
              <a:gd name="connsiteY38" fmla="*/ 952695 h 2323145"/>
              <a:gd name="connsiteX39" fmla="*/ 8589038 w 11269336"/>
              <a:gd name="connsiteY39" fmla="*/ 963892 h 2323145"/>
              <a:gd name="connsiteX40" fmla="*/ 8579950 w 11269336"/>
              <a:gd name="connsiteY40" fmla="*/ 960899 h 2323145"/>
              <a:gd name="connsiteX41" fmla="*/ 8579319 w 11269336"/>
              <a:gd name="connsiteY41" fmla="*/ 965630 h 2323145"/>
              <a:gd name="connsiteX42" fmla="*/ 8547429 w 11269336"/>
              <a:gd name="connsiteY42" fmla="*/ 984506 h 2323145"/>
              <a:gd name="connsiteX43" fmla="*/ 8478704 w 11269336"/>
              <a:gd name="connsiteY43" fmla="*/ 1025490 h 2323145"/>
              <a:gd name="connsiteX44" fmla="*/ 8461421 w 11269336"/>
              <a:gd name="connsiteY44" fmla="*/ 1035512 h 2323145"/>
              <a:gd name="connsiteX45" fmla="*/ 8445003 w 11269336"/>
              <a:gd name="connsiteY45" fmla="*/ 1036851 h 2323145"/>
              <a:gd name="connsiteX46" fmla="*/ 8357350 w 11269336"/>
              <a:gd name="connsiteY46" fmla="*/ 1060213 h 2323145"/>
              <a:gd name="connsiteX47" fmla="*/ 8335565 w 11269336"/>
              <a:gd name="connsiteY47" fmla="*/ 1061151 h 2323145"/>
              <a:gd name="connsiteX48" fmla="*/ 8325267 w 11269336"/>
              <a:gd name="connsiteY48" fmla="*/ 1055919 h 2323145"/>
              <a:gd name="connsiteX49" fmla="*/ 8293586 w 11269336"/>
              <a:gd name="connsiteY49" fmla="*/ 1076144 h 2323145"/>
              <a:gd name="connsiteX50" fmla="*/ 8242405 w 11269336"/>
              <a:gd name="connsiteY50" fmla="*/ 1095960 h 2323145"/>
              <a:gd name="connsiteX51" fmla="*/ 8197391 w 11269336"/>
              <a:gd name="connsiteY51" fmla="*/ 1107746 h 2323145"/>
              <a:gd name="connsiteX52" fmla="*/ 8081474 w 11269336"/>
              <a:gd name="connsiteY52" fmla="*/ 1130125 h 2323145"/>
              <a:gd name="connsiteX53" fmla="*/ 8053585 w 11269336"/>
              <a:gd name="connsiteY53" fmla="*/ 1129169 h 2323145"/>
              <a:gd name="connsiteX54" fmla="*/ 8038422 w 11269336"/>
              <a:gd name="connsiteY54" fmla="*/ 1119092 h 2323145"/>
              <a:gd name="connsiteX55" fmla="*/ 8029450 w 11269336"/>
              <a:gd name="connsiteY55" fmla="*/ 1125592 h 2323145"/>
              <a:gd name="connsiteX56" fmla="*/ 7959552 w 11269336"/>
              <a:gd name="connsiteY56" fmla="*/ 1140188 h 2323145"/>
              <a:gd name="connsiteX57" fmla="*/ 7914188 w 11269336"/>
              <a:gd name="connsiteY57" fmla="*/ 1150862 h 2323145"/>
              <a:gd name="connsiteX58" fmla="*/ 7914918 w 11269336"/>
              <a:gd name="connsiteY58" fmla="*/ 1168758 h 2323145"/>
              <a:gd name="connsiteX59" fmla="*/ 7875510 w 11269336"/>
              <a:gd name="connsiteY59" fmla="*/ 1183153 h 2323145"/>
              <a:gd name="connsiteX60" fmla="*/ 7829932 w 11269336"/>
              <a:gd name="connsiteY60" fmla="*/ 1180782 h 2323145"/>
              <a:gd name="connsiteX61" fmla="*/ 7779182 w 11269336"/>
              <a:gd name="connsiteY61" fmla="*/ 1192665 h 2323145"/>
              <a:gd name="connsiteX62" fmla="*/ 7748774 w 11269336"/>
              <a:gd name="connsiteY62" fmla="*/ 1199586 h 2323145"/>
              <a:gd name="connsiteX63" fmla="*/ 7671846 w 11269336"/>
              <a:gd name="connsiteY63" fmla="*/ 1231966 h 2323145"/>
              <a:gd name="connsiteX64" fmla="*/ 7554146 w 11269336"/>
              <a:gd name="connsiteY64" fmla="*/ 1319748 h 2323145"/>
              <a:gd name="connsiteX65" fmla="*/ 7515052 w 11269336"/>
              <a:gd name="connsiteY65" fmla="*/ 1336718 h 2323145"/>
              <a:gd name="connsiteX66" fmla="*/ 7507193 w 11269336"/>
              <a:gd name="connsiteY66" fmla="*/ 1334617 h 2323145"/>
              <a:gd name="connsiteX67" fmla="*/ 7461694 w 11269336"/>
              <a:gd name="connsiteY67" fmla="*/ 1375866 h 2323145"/>
              <a:gd name="connsiteX68" fmla="*/ 7377571 w 11269336"/>
              <a:gd name="connsiteY68" fmla="*/ 1400128 h 2323145"/>
              <a:gd name="connsiteX69" fmla="*/ 7311261 w 11269336"/>
              <a:gd name="connsiteY69" fmla="*/ 1412652 h 2323145"/>
              <a:gd name="connsiteX70" fmla="*/ 7275307 w 11269336"/>
              <a:gd name="connsiteY70" fmla="*/ 1422171 h 2323145"/>
              <a:gd name="connsiteX71" fmla="*/ 7247783 w 11269336"/>
              <a:gd name="connsiteY71" fmla="*/ 1426330 h 2323145"/>
              <a:gd name="connsiteX72" fmla="*/ 7185047 w 11269336"/>
              <a:gd name="connsiteY72" fmla="*/ 1451812 h 2323145"/>
              <a:gd name="connsiteX73" fmla="*/ 7084117 w 11269336"/>
              <a:gd name="connsiteY73" fmla="*/ 1500281 h 2323145"/>
              <a:gd name="connsiteX74" fmla="*/ 7062011 w 11269336"/>
              <a:gd name="connsiteY74" fmla="*/ 1509183 h 2323145"/>
              <a:gd name="connsiteX75" fmla="*/ 7040555 w 11269336"/>
              <a:gd name="connsiteY75" fmla="*/ 1511207 h 2323145"/>
              <a:gd name="connsiteX76" fmla="*/ 7033438 w 11269336"/>
              <a:gd name="connsiteY76" fmla="*/ 1506772 h 2323145"/>
              <a:gd name="connsiteX77" fmla="*/ 7020886 w 11269336"/>
              <a:gd name="connsiteY77" fmla="*/ 1510764 h 2323145"/>
              <a:gd name="connsiteX78" fmla="*/ 7017033 w 11269336"/>
              <a:gd name="connsiteY78" fmla="*/ 1510650 h 2323145"/>
              <a:gd name="connsiteX79" fmla="*/ 6995460 w 11269336"/>
              <a:gd name="connsiteY79" fmla="*/ 1511173 h 2323145"/>
              <a:gd name="connsiteX80" fmla="*/ 6962144 w 11269336"/>
              <a:gd name="connsiteY80" fmla="*/ 1541508 h 2323145"/>
              <a:gd name="connsiteX81" fmla="*/ 6910674 w 11269336"/>
              <a:gd name="connsiteY81" fmla="*/ 1554793 h 2323145"/>
              <a:gd name="connsiteX82" fmla="*/ 6732152 w 11269336"/>
              <a:gd name="connsiteY82" fmla="*/ 1642538 h 2323145"/>
              <a:gd name="connsiteX83" fmla="*/ 6694106 w 11269336"/>
              <a:gd name="connsiteY83" fmla="*/ 1632377 h 2323145"/>
              <a:gd name="connsiteX84" fmla="*/ 6617223 w 11269336"/>
              <a:gd name="connsiteY84" fmla="*/ 1659889 h 2323145"/>
              <a:gd name="connsiteX85" fmla="*/ 6521138 w 11269336"/>
              <a:gd name="connsiteY85" fmla="*/ 1744340 h 2323145"/>
              <a:gd name="connsiteX86" fmla="*/ 6380677 w 11269336"/>
              <a:gd name="connsiteY86" fmla="*/ 1796883 h 2323145"/>
              <a:gd name="connsiteX87" fmla="*/ 6374897 w 11269336"/>
              <a:gd name="connsiteY87" fmla="*/ 1809910 h 2323145"/>
              <a:gd name="connsiteX88" fmla="*/ 6364545 w 11269336"/>
              <a:gd name="connsiteY88" fmla="*/ 1820090 h 2323145"/>
              <a:gd name="connsiteX89" fmla="*/ 6362126 w 11269336"/>
              <a:gd name="connsiteY89" fmla="*/ 1819991 h 2323145"/>
              <a:gd name="connsiteX90" fmla="*/ 6346673 w 11269336"/>
              <a:gd name="connsiteY90" fmla="*/ 1827824 h 2323145"/>
              <a:gd name="connsiteX91" fmla="*/ 6345588 w 11269336"/>
              <a:gd name="connsiteY91" fmla="*/ 1832232 h 2323145"/>
              <a:gd name="connsiteX92" fmla="*/ 6335708 w 11269336"/>
              <a:gd name="connsiteY92" fmla="*/ 1838451 h 2323145"/>
              <a:gd name="connsiteX93" fmla="*/ 6318182 w 11269336"/>
              <a:gd name="connsiteY93" fmla="*/ 1852975 h 2323145"/>
              <a:gd name="connsiteX94" fmla="*/ 6313084 w 11269336"/>
              <a:gd name="connsiteY94" fmla="*/ 1853561 h 2323145"/>
              <a:gd name="connsiteX95" fmla="*/ 6283816 w 11269336"/>
              <a:gd name="connsiteY95" fmla="*/ 1872148 h 2323145"/>
              <a:gd name="connsiteX96" fmla="*/ 6282550 w 11269336"/>
              <a:gd name="connsiteY96" fmla="*/ 1871392 h 2323145"/>
              <a:gd name="connsiteX97" fmla="*/ 6270527 w 11269336"/>
              <a:gd name="connsiteY97" fmla="*/ 1872208 h 2323145"/>
              <a:gd name="connsiteX98" fmla="*/ 6249518 w 11269336"/>
              <a:gd name="connsiteY98" fmla="*/ 1876079 h 2323145"/>
              <a:gd name="connsiteX99" fmla="*/ 6190386 w 11269336"/>
              <a:gd name="connsiteY99" fmla="*/ 1872478 h 2323145"/>
              <a:gd name="connsiteX100" fmla="*/ 6159777 w 11269336"/>
              <a:gd name="connsiteY100" fmla="*/ 1891745 h 2323145"/>
              <a:gd name="connsiteX101" fmla="*/ 6153131 w 11269336"/>
              <a:gd name="connsiteY101" fmla="*/ 1895079 h 2323145"/>
              <a:gd name="connsiteX102" fmla="*/ 6152798 w 11269336"/>
              <a:gd name="connsiteY102" fmla="*/ 1894920 h 2323145"/>
              <a:gd name="connsiteX103" fmla="*/ 6145388 w 11269336"/>
              <a:gd name="connsiteY103" fmla="*/ 1897990 h 2323145"/>
              <a:gd name="connsiteX104" fmla="*/ 6141014 w 11269336"/>
              <a:gd name="connsiteY104" fmla="*/ 1901155 h 2323145"/>
              <a:gd name="connsiteX105" fmla="*/ 6128122 w 11269336"/>
              <a:gd name="connsiteY105" fmla="*/ 1907623 h 2323145"/>
              <a:gd name="connsiteX106" fmla="*/ 6122351 w 11269336"/>
              <a:gd name="connsiteY106" fmla="*/ 1908359 h 2323145"/>
              <a:gd name="connsiteX107" fmla="*/ 6064750 w 11269336"/>
              <a:gd name="connsiteY107" fmla="*/ 1896394 h 2323145"/>
              <a:gd name="connsiteX108" fmla="*/ 5964230 w 11269336"/>
              <a:gd name="connsiteY108" fmla="*/ 1910038 h 2323145"/>
              <a:gd name="connsiteX109" fmla="*/ 5865399 w 11269336"/>
              <a:gd name="connsiteY109" fmla="*/ 1926966 h 2323145"/>
              <a:gd name="connsiteX110" fmla="*/ 5829951 w 11269336"/>
              <a:gd name="connsiteY110" fmla="*/ 1934755 h 2323145"/>
              <a:gd name="connsiteX111" fmla="*/ 5765285 w 11269336"/>
              <a:gd name="connsiteY111" fmla="*/ 1941322 h 2323145"/>
              <a:gd name="connsiteX112" fmla="*/ 5734750 w 11269336"/>
              <a:gd name="connsiteY112" fmla="*/ 1939793 h 2323145"/>
              <a:gd name="connsiteX113" fmla="*/ 5733569 w 11269336"/>
              <a:gd name="connsiteY113" fmla="*/ 1940505 h 2323145"/>
              <a:gd name="connsiteX114" fmla="*/ 5730329 w 11269336"/>
              <a:gd name="connsiteY114" fmla="*/ 1937845 h 2323145"/>
              <a:gd name="connsiteX115" fmla="*/ 5724661 w 11269336"/>
              <a:gd name="connsiteY115" fmla="*/ 1937455 h 2323145"/>
              <a:gd name="connsiteX116" fmla="*/ 5710186 w 11269336"/>
              <a:gd name="connsiteY116" fmla="*/ 1941370 h 2323145"/>
              <a:gd name="connsiteX117" fmla="*/ 5704910 w 11269336"/>
              <a:gd name="connsiteY117" fmla="*/ 1943663 h 2323145"/>
              <a:gd name="connsiteX118" fmla="*/ 5696836 w 11269336"/>
              <a:gd name="connsiteY118" fmla="*/ 1945271 h 2323145"/>
              <a:gd name="connsiteX119" fmla="*/ 5696583 w 11269336"/>
              <a:gd name="connsiteY119" fmla="*/ 1945050 h 2323145"/>
              <a:gd name="connsiteX120" fmla="*/ 5689123 w 11269336"/>
              <a:gd name="connsiteY120" fmla="*/ 1947067 h 2323145"/>
              <a:gd name="connsiteX121" fmla="*/ 5653291 w 11269336"/>
              <a:gd name="connsiteY121" fmla="*/ 1960245 h 2323145"/>
              <a:gd name="connsiteX122" fmla="*/ 5599385 w 11269336"/>
              <a:gd name="connsiteY122" fmla="*/ 1945198 h 2323145"/>
              <a:gd name="connsiteX123" fmla="*/ 5578300 w 11269336"/>
              <a:gd name="connsiteY123" fmla="*/ 1944963 h 2323145"/>
              <a:gd name="connsiteX124" fmla="*/ 5566758 w 11269336"/>
              <a:gd name="connsiteY124" fmla="*/ 1943441 h 2323145"/>
              <a:gd name="connsiteX125" fmla="*/ 5565857 w 11269336"/>
              <a:gd name="connsiteY125" fmla="*/ 1942445 h 2323145"/>
              <a:gd name="connsiteX126" fmla="*/ 5531534 w 11269336"/>
              <a:gd name="connsiteY126" fmla="*/ 1955208 h 2323145"/>
              <a:gd name="connsiteX127" fmla="*/ 5526552 w 11269336"/>
              <a:gd name="connsiteY127" fmla="*/ 1954799 h 2323145"/>
              <a:gd name="connsiteX128" fmla="*/ 5504723 w 11269336"/>
              <a:gd name="connsiteY128" fmla="*/ 1965811 h 2323145"/>
              <a:gd name="connsiteX129" fmla="*/ 5493156 w 11269336"/>
              <a:gd name="connsiteY129" fmla="*/ 1970063 h 2323145"/>
              <a:gd name="connsiteX130" fmla="*/ 5490486 w 11269336"/>
              <a:gd name="connsiteY130" fmla="*/ 1974227 h 2323145"/>
              <a:gd name="connsiteX131" fmla="*/ 5473107 w 11269336"/>
              <a:gd name="connsiteY131" fmla="*/ 1979001 h 2323145"/>
              <a:gd name="connsiteX132" fmla="*/ 5470885 w 11269336"/>
              <a:gd name="connsiteY132" fmla="*/ 1978432 h 2323145"/>
              <a:gd name="connsiteX133" fmla="*/ 5457393 w 11269336"/>
              <a:gd name="connsiteY133" fmla="*/ 1986525 h 2323145"/>
              <a:gd name="connsiteX134" fmla="*/ 5447102 w 11269336"/>
              <a:gd name="connsiteY134" fmla="*/ 1998329 h 2323145"/>
              <a:gd name="connsiteX135" fmla="*/ 5159151 w 11269336"/>
              <a:gd name="connsiteY135" fmla="*/ 2029640 h 2323145"/>
              <a:gd name="connsiteX136" fmla="*/ 5041688 w 11269336"/>
              <a:gd name="connsiteY136" fmla="*/ 2022334 h 2323145"/>
              <a:gd name="connsiteX137" fmla="*/ 4860988 w 11269336"/>
              <a:gd name="connsiteY137" fmla="*/ 2135698 h 2323145"/>
              <a:gd name="connsiteX138" fmla="*/ 4807902 w 11269336"/>
              <a:gd name="connsiteY138" fmla="*/ 2138894 h 2323145"/>
              <a:gd name="connsiteX139" fmla="*/ 4765388 w 11269336"/>
              <a:gd name="connsiteY139" fmla="*/ 2162525 h 2323145"/>
              <a:gd name="connsiteX140" fmla="*/ 4745033 w 11269336"/>
              <a:gd name="connsiteY140" fmla="*/ 2158859 h 2323145"/>
              <a:gd name="connsiteX141" fmla="*/ 4741475 w 11269336"/>
              <a:gd name="connsiteY141" fmla="*/ 2157998 h 2323145"/>
              <a:gd name="connsiteX142" fmla="*/ 4728247 w 11269336"/>
              <a:gd name="connsiteY142" fmla="*/ 2159526 h 2323145"/>
              <a:gd name="connsiteX143" fmla="*/ 4723263 w 11269336"/>
              <a:gd name="connsiteY143" fmla="*/ 2153742 h 2323145"/>
              <a:gd name="connsiteX144" fmla="*/ 4702453 w 11269336"/>
              <a:gd name="connsiteY144" fmla="*/ 2151586 h 2323145"/>
              <a:gd name="connsiteX145" fmla="*/ 4678455 w 11269336"/>
              <a:gd name="connsiteY145" fmla="*/ 2156131 h 2323145"/>
              <a:gd name="connsiteX146" fmla="*/ 4593061 w 11269336"/>
              <a:gd name="connsiteY146" fmla="*/ 2171597 h 2323145"/>
              <a:gd name="connsiteX147" fmla="*/ 4579902 w 11269336"/>
              <a:gd name="connsiteY147" fmla="*/ 2177927 h 2323145"/>
              <a:gd name="connsiteX148" fmla="*/ 4533444 w 11269336"/>
              <a:gd name="connsiteY148" fmla="*/ 2181200 h 2323145"/>
              <a:gd name="connsiteX149" fmla="*/ 4492832 w 11269336"/>
              <a:gd name="connsiteY149" fmla="*/ 2188033 h 2323145"/>
              <a:gd name="connsiteX150" fmla="*/ 4467257 w 11269336"/>
              <a:gd name="connsiteY150" fmla="*/ 2196121 h 2323145"/>
              <a:gd name="connsiteX151" fmla="*/ 4459937 w 11269336"/>
              <a:gd name="connsiteY151" fmla="*/ 2195182 h 2323145"/>
              <a:gd name="connsiteX152" fmla="*/ 4433312 w 11269336"/>
              <a:gd name="connsiteY152" fmla="*/ 2199004 h 2323145"/>
              <a:gd name="connsiteX153" fmla="*/ 4420601 w 11269336"/>
              <a:gd name="connsiteY153" fmla="*/ 2205158 h 2323145"/>
              <a:gd name="connsiteX154" fmla="*/ 4405765 w 11269336"/>
              <a:gd name="connsiteY154" fmla="*/ 2199902 h 2323145"/>
              <a:gd name="connsiteX155" fmla="*/ 4401354 w 11269336"/>
              <a:gd name="connsiteY155" fmla="*/ 2194745 h 2323145"/>
              <a:gd name="connsiteX156" fmla="*/ 4383151 w 11269336"/>
              <a:gd name="connsiteY156" fmla="*/ 2201140 h 2323145"/>
              <a:gd name="connsiteX157" fmla="*/ 4366646 w 11269336"/>
              <a:gd name="connsiteY157" fmla="*/ 2198564 h 2323145"/>
              <a:gd name="connsiteX158" fmla="*/ 4354009 w 11269336"/>
              <a:gd name="connsiteY158" fmla="*/ 2204984 h 2323145"/>
              <a:gd name="connsiteX159" fmla="*/ 4348284 w 11269336"/>
              <a:gd name="connsiteY159" fmla="*/ 2205270 h 2323145"/>
              <a:gd name="connsiteX160" fmla="*/ 4333906 w 11269336"/>
              <a:gd name="connsiteY160" fmla="*/ 2205251 h 2323145"/>
              <a:gd name="connsiteX161" fmla="*/ 4308819 w 11269336"/>
              <a:gd name="connsiteY161" fmla="*/ 2203822 h 2323145"/>
              <a:gd name="connsiteX162" fmla="*/ 4301210 w 11269336"/>
              <a:gd name="connsiteY162" fmla="*/ 2204456 h 2323145"/>
              <a:gd name="connsiteX163" fmla="*/ 4283095 w 11269336"/>
              <a:gd name="connsiteY163" fmla="*/ 2198177 h 2323145"/>
              <a:gd name="connsiteX164" fmla="*/ 4250119 w 11269336"/>
              <a:gd name="connsiteY164" fmla="*/ 2196342 h 2323145"/>
              <a:gd name="connsiteX165" fmla="*/ 4189203 w 11269336"/>
              <a:gd name="connsiteY165" fmla="*/ 2178994 h 2323145"/>
              <a:gd name="connsiteX166" fmla="*/ 4154035 w 11269336"/>
              <a:gd name="connsiteY166" fmla="*/ 2171950 h 2323145"/>
              <a:gd name="connsiteX167" fmla="*/ 4129569 w 11269336"/>
              <a:gd name="connsiteY167" fmla="*/ 2163850 h 2323145"/>
              <a:gd name="connsiteX168" fmla="*/ 4061250 w 11269336"/>
              <a:gd name="connsiteY168" fmla="*/ 2159236 h 2323145"/>
              <a:gd name="connsiteX169" fmla="*/ 3945480 w 11269336"/>
              <a:gd name="connsiteY169" fmla="*/ 2158279 h 2323145"/>
              <a:gd name="connsiteX170" fmla="*/ 3921468 w 11269336"/>
              <a:gd name="connsiteY170" fmla="*/ 2156588 h 2323145"/>
              <a:gd name="connsiteX171" fmla="*/ 3903348 w 11269336"/>
              <a:gd name="connsiteY171" fmla="*/ 2149220 h 2323145"/>
              <a:gd name="connsiteX172" fmla="*/ 3901342 w 11269336"/>
              <a:gd name="connsiteY172" fmla="*/ 2142355 h 2323145"/>
              <a:gd name="connsiteX173" fmla="*/ 3888539 w 11269336"/>
              <a:gd name="connsiteY173" fmla="*/ 2140476 h 2323145"/>
              <a:gd name="connsiteX174" fmla="*/ 3885662 w 11269336"/>
              <a:gd name="connsiteY174" fmla="*/ 2138740 h 2323145"/>
              <a:gd name="connsiteX175" fmla="*/ 3868627 w 11269336"/>
              <a:gd name="connsiteY175" fmla="*/ 2130023 h 2323145"/>
              <a:gd name="connsiteX176" fmla="*/ 3819177 w 11269336"/>
              <a:gd name="connsiteY176" fmla="*/ 2142111 h 2323145"/>
              <a:gd name="connsiteX177" fmla="*/ 3769100 w 11269336"/>
              <a:gd name="connsiteY177" fmla="*/ 2131731 h 2323145"/>
              <a:gd name="connsiteX178" fmla="*/ 3562752 w 11269336"/>
              <a:gd name="connsiteY178" fmla="*/ 2131785 h 2323145"/>
              <a:gd name="connsiteX179" fmla="*/ 3541402 w 11269336"/>
              <a:gd name="connsiteY179" fmla="*/ 2106821 h 2323145"/>
              <a:gd name="connsiteX180" fmla="*/ 3365341 w 11269336"/>
              <a:gd name="connsiteY180" fmla="*/ 2077638 h 2323145"/>
              <a:gd name="connsiteX181" fmla="*/ 3170922 w 11269336"/>
              <a:gd name="connsiteY181" fmla="*/ 2115957 h 2323145"/>
              <a:gd name="connsiteX182" fmla="*/ 3156256 w 11269336"/>
              <a:gd name="connsiteY182" fmla="*/ 2124773 h 2323145"/>
              <a:gd name="connsiteX183" fmla="*/ 3140298 w 11269336"/>
              <a:gd name="connsiteY183" fmla="*/ 2129182 h 2323145"/>
              <a:gd name="connsiteX184" fmla="*/ 3138514 w 11269336"/>
              <a:gd name="connsiteY184" fmla="*/ 2128069 h 2323145"/>
              <a:gd name="connsiteX185" fmla="*/ 3120467 w 11269336"/>
              <a:gd name="connsiteY185" fmla="*/ 2128281 h 2323145"/>
              <a:gd name="connsiteX186" fmla="*/ 3116175 w 11269336"/>
              <a:gd name="connsiteY186" fmla="*/ 2131633 h 2323145"/>
              <a:gd name="connsiteX187" fmla="*/ 3103685 w 11269336"/>
              <a:gd name="connsiteY187" fmla="*/ 2132814 h 2323145"/>
              <a:gd name="connsiteX188" fmla="*/ 3078794 w 11269336"/>
              <a:gd name="connsiteY188" fmla="*/ 2137935 h 2323145"/>
              <a:gd name="connsiteX189" fmla="*/ 3074407 w 11269336"/>
              <a:gd name="connsiteY189" fmla="*/ 2136274 h 2323145"/>
              <a:gd name="connsiteX190" fmla="*/ 3037285 w 11269336"/>
              <a:gd name="connsiteY190" fmla="*/ 2139919 h 2323145"/>
              <a:gd name="connsiteX191" fmla="*/ 3036901 w 11269336"/>
              <a:gd name="connsiteY191" fmla="*/ 2138726 h 2323145"/>
              <a:gd name="connsiteX192" fmla="*/ 3026996 w 11269336"/>
              <a:gd name="connsiteY192" fmla="*/ 2134322 h 2323145"/>
              <a:gd name="connsiteX193" fmla="*/ 3007772 w 11269336"/>
              <a:gd name="connsiteY193" fmla="*/ 2128742 h 2323145"/>
              <a:gd name="connsiteX194" fmla="*/ 2965030 w 11269336"/>
              <a:gd name="connsiteY194" fmla="*/ 2100494 h 2323145"/>
              <a:gd name="connsiteX195" fmla="*/ 2926342 w 11269336"/>
              <a:gd name="connsiteY195" fmla="*/ 2104155 h 2323145"/>
              <a:gd name="connsiteX196" fmla="*/ 2918608 w 11269336"/>
              <a:gd name="connsiteY196" fmla="*/ 2104215 h 2323145"/>
              <a:gd name="connsiteX197" fmla="*/ 2918475 w 11269336"/>
              <a:gd name="connsiteY197" fmla="*/ 2103937 h 2323145"/>
              <a:gd name="connsiteX198" fmla="*/ 2910360 w 11269336"/>
              <a:gd name="connsiteY198" fmla="*/ 2103444 h 2323145"/>
              <a:gd name="connsiteX199" fmla="*/ 2904507 w 11269336"/>
              <a:gd name="connsiteY199" fmla="*/ 2104326 h 2323145"/>
              <a:gd name="connsiteX200" fmla="*/ 2889503 w 11269336"/>
              <a:gd name="connsiteY200" fmla="*/ 2104443 h 2323145"/>
              <a:gd name="connsiteX201" fmla="*/ 2884480 w 11269336"/>
              <a:gd name="connsiteY201" fmla="*/ 2102626 h 2323145"/>
              <a:gd name="connsiteX202" fmla="*/ 2882689 w 11269336"/>
              <a:gd name="connsiteY202" fmla="*/ 2099228 h 2323145"/>
              <a:gd name="connsiteX203" fmla="*/ 2881291 w 11269336"/>
              <a:gd name="connsiteY203" fmla="*/ 2099618 h 2323145"/>
              <a:gd name="connsiteX204" fmla="*/ 2853979 w 11269336"/>
              <a:gd name="connsiteY204" fmla="*/ 2090388 h 2323145"/>
              <a:gd name="connsiteX205" fmla="*/ 2791790 w 11269336"/>
              <a:gd name="connsiteY205" fmla="*/ 2080332 h 2323145"/>
              <a:gd name="connsiteX206" fmla="*/ 2755844 w 11269336"/>
              <a:gd name="connsiteY206" fmla="*/ 2078874 h 2323145"/>
              <a:gd name="connsiteX207" fmla="*/ 2657742 w 11269336"/>
              <a:gd name="connsiteY207" fmla="*/ 2070179 h 2323145"/>
              <a:gd name="connsiteX208" fmla="*/ 2559549 w 11269336"/>
              <a:gd name="connsiteY208" fmla="*/ 2057873 h 2323145"/>
              <a:gd name="connsiteX209" fmla="*/ 2512054 w 11269336"/>
              <a:gd name="connsiteY209" fmla="*/ 2031671 h 2323145"/>
              <a:gd name="connsiteX210" fmla="*/ 2506437 w 11269336"/>
              <a:gd name="connsiteY210" fmla="*/ 2030918 h 2323145"/>
              <a:gd name="connsiteX211" fmla="*/ 2491752 w 11269336"/>
              <a:gd name="connsiteY211" fmla="*/ 2033906 h 2323145"/>
              <a:gd name="connsiteX212" fmla="*/ 2486338 w 11269336"/>
              <a:gd name="connsiteY212" fmla="*/ 2035862 h 2323145"/>
              <a:gd name="connsiteX213" fmla="*/ 2478186 w 11269336"/>
              <a:gd name="connsiteY213" fmla="*/ 2036953 h 2323145"/>
              <a:gd name="connsiteX214" fmla="*/ 2477950 w 11269336"/>
              <a:gd name="connsiteY214" fmla="*/ 2036715 h 2323145"/>
              <a:gd name="connsiteX215" fmla="*/ 2470381 w 11269336"/>
              <a:gd name="connsiteY215" fmla="*/ 2038256 h 2323145"/>
              <a:gd name="connsiteX216" fmla="*/ 2433781 w 11269336"/>
              <a:gd name="connsiteY216" fmla="*/ 2049140 h 2323145"/>
              <a:gd name="connsiteX217" fmla="*/ 2381172 w 11269336"/>
              <a:gd name="connsiteY217" fmla="*/ 2030645 h 2323145"/>
              <a:gd name="connsiteX218" fmla="*/ 2360198 w 11269336"/>
              <a:gd name="connsiteY218" fmla="*/ 2029059 h 2323145"/>
              <a:gd name="connsiteX219" fmla="*/ 2348815 w 11269336"/>
              <a:gd name="connsiteY219" fmla="*/ 2026798 h 2323145"/>
              <a:gd name="connsiteX220" fmla="*/ 2347988 w 11269336"/>
              <a:gd name="connsiteY220" fmla="*/ 2025745 h 2323145"/>
              <a:gd name="connsiteX221" fmla="*/ 2312920 w 11269336"/>
              <a:gd name="connsiteY221" fmla="*/ 2036311 h 2323145"/>
              <a:gd name="connsiteX222" fmla="*/ 2307986 w 11269336"/>
              <a:gd name="connsiteY222" fmla="*/ 2035583 h 2323145"/>
              <a:gd name="connsiteX223" fmla="*/ 2285481 w 11269336"/>
              <a:gd name="connsiteY223" fmla="*/ 2045197 h 2323145"/>
              <a:gd name="connsiteX224" fmla="*/ 2273666 w 11269336"/>
              <a:gd name="connsiteY224" fmla="*/ 2048710 h 2323145"/>
              <a:gd name="connsiteX225" fmla="*/ 2270719 w 11269336"/>
              <a:gd name="connsiteY225" fmla="*/ 2052702 h 2323145"/>
              <a:gd name="connsiteX226" fmla="*/ 2253080 w 11269336"/>
              <a:gd name="connsiteY226" fmla="*/ 2056363 h 2323145"/>
              <a:gd name="connsiteX227" fmla="*/ 2250906 w 11269336"/>
              <a:gd name="connsiteY227" fmla="*/ 2055654 h 2323145"/>
              <a:gd name="connsiteX228" fmla="*/ 2236905 w 11269336"/>
              <a:gd name="connsiteY228" fmla="*/ 2062882 h 2323145"/>
              <a:gd name="connsiteX229" fmla="*/ 2225830 w 11269336"/>
              <a:gd name="connsiteY229" fmla="*/ 2074027 h 2323145"/>
              <a:gd name="connsiteX230" fmla="*/ 2073776 w 11269336"/>
              <a:gd name="connsiteY230" fmla="*/ 2089244 h 2323145"/>
              <a:gd name="connsiteX231" fmla="*/ 1948256 w 11269336"/>
              <a:gd name="connsiteY231" fmla="*/ 2146616 h 2323145"/>
              <a:gd name="connsiteX232" fmla="*/ 1865582 w 11269336"/>
              <a:gd name="connsiteY232" fmla="*/ 2153738 h 2323145"/>
              <a:gd name="connsiteX233" fmla="*/ 1835210 w 11269336"/>
              <a:gd name="connsiteY233" fmla="*/ 2134244 h 2323145"/>
              <a:gd name="connsiteX234" fmla="*/ 1632661 w 11269336"/>
              <a:gd name="connsiteY234" fmla="*/ 2173882 h 2323145"/>
              <a:gd name="connsiteX235" fmla="*/ 1579590 w 11269336"/>
              <a:gd name="connsiteY235" fmla="*/ 2173680 h 2323145"/>
              <a:gd name="connsiteX236" fmla="*/ 1535601 w 11269336"/>
              <a:gd name="connsiteY236" fmla="*/ 2194590 h 2323145"/>
              <a:gd name="connsiteX237" fmla="*/ 1515594 w 11269336"/>
              <a:gd name="connsiteY237" fmla="*/ 2189622 h 2323145"/>
              <a:gd name="connsiteX238" fmla="*/ 1512113 w 11269336"/>
              <a:gd name="connsiteY238" fmla="*/ 2188534 h 2323145"/>
              <a:gd name="connsiteX239" fmla="*/ 1498838 w 11269336"/>
              <a:gd name="connsiteY239" fmla="*/ 2189213 h 2323145"/>
              <a:gd name="connsiteX240" fmla="*/ 1494279 w 11269336"/>
              <a:gd name="connsiteY240" fmla="*/ 2183112 h 2323145"/>
              <a:gd name="connsiteX241" fmla="*/ 1473714 w 11269336"/>
              <a:gd name="connsiteY241" fmla="*/ 2179625 h 2323145"/>
              <a:gd name="connsiteX242" fmla="*/ 1449503 w 11269336"/>
              <a:gd name="connsiteY242" fmla="*/ 2182633 h 2323145"/>
              <a:gd name="connsiteX243" fmla="*/ 1266687 w 11269336"/>
              <a:gd name="connsiteY243" fmla="*/ 2212688 h 2323145"/>
              <a:gd name="connsiteX244" fmla="*/ 1239614 w 11269336"/>
              <a:gd name="connsiteY244" fmla="*/ 2209727 h 2323145"/>
              <a:gd name="connsiteX245" fmla="*/ 1202436 w 11269336"/>
              <a:gd name="connsiteY245" fmla="*/ 2209817 h 2323145"/>
              <a:gd name="connsiteX246" fmla="*/ 1136097 w 11269336"/>
              <a:gd name="connsiteY246" fmla="*/ 2205112 h 2323145"/>
              <a:gd name="connsiteX247" fmla="*/ 988232 w 11269336"/>
              <a:gd name="connsiteY247" fmla="*/ 2235635 h 2323145"/>
              <a:gd name="connsiteX248" fmla="*/ 981959 w 11269336"/>
              <a:gd name="connsiteY248" fmla="*/ 2231607 h 2323145"/>
              <a:gd name="connsiteX249" fmla="*/ 938600 w 11269336"/>
              <a:gd name="connsiteY249" fmla="*/ 2238113 h 2323145"/>
              <a:gd name="connsiteX250" fmla="*/ 791788 w 11269336"/>
              <a:gd name="connsiteY250" fmla="*/ 2293224 h 2323145"/>
              <a:gd name="connsiteX251" fmla="*/ 706914 w 11269336"/>
              <a:gd name="connsiteY251" fmla="*/ 2305046 h 2323145"/>
              <a:gd name="connsiteX252" fmla="*/ 675971 w 11269336"/>
              <a:gd name="connsiteY252" fmla="*/ 2304030 h 2323145"/>
              <a:gd name="connsiteX253" fmla="*/ 624180 w 11269336"/>
              <a:gd name="connsiteY253" fmla="*/ 2302650 h 2323145"/>
              <a:gd name="connsiteX254" fmla="*/ 583453 w 11269336"/>
              <a:gd name="connsiteY254" fmla="*/ 2288788 h 2323145"/>
              <a:gd name="connsiteX255" fmla="*/ 540946 w 11269336"/>
              <a:gd name="connsiteY255" fmla="*/ 2292721 h 2323145"/>
              <a:gd name="connsiteX256" fmla="*/ 533680 w 11269336"/>
              <a:gd name="connsiteY256" fmla="*/ 2310233 h 2323145"/>
              <a:gd name="connsiteX257" fmla="*/ 487366 w 11269336"/>
              <a:gd name="connsiteY257" fmla="*/ 2309053 h 2323145"/>
              <a:gd name="connsiteX258" fmla="*/ 416820 w 11269336"/>
              <a:gd name="connsiteY258" fmla="*/ 2305443 h 2323145"/>
              <a:gd name="connsiteX259" fmla="*/ 376805 w 11269336"/>
              <a:gd name="connsiteY259" fmla="*/ 2307647 h 2323145"/>
              <a:gd name="connsiteX260" fmla="*/ 266777 w 11269336"/>
              <a:gd name="connsiteY260" fmla="*/ 2309012 h 2323145"/>
              <a:gd name="connsiteX261" fmla="*/ 156013 w 11269336"/>
              <a:gd name="connsiteY261" fmla="*/ 2306832 h 2323145"/>
              <a:gd name="connsiteX262" fmla="*/ 87258 w 11269336"/>
              <a:gd name="connsiteY262" fmla="*/ 2285511 h 2323145"/>
              <a:gd name="connsiteX263" fmla="*/ 23798 w 11269336"/>
              <a:gd name="connsiteY263" fmla="*/ 2281822 h 2323145"/>
              <a:gd name="connsiteX264" fmla="*/ 0 w 11269336"/>
              <a:gd name="connsiteY264" fmla="*/ 2285369 h 2323145"/>
              <a:gd name="connsiteX265" fmla="*/ 0 w 11269336"/>
              <a:gd name="connsiteY265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263254 w 11269336"/>
              <a:gd name="connsiteY20" fmla="*/ 645662 h 2323145"/>
              <a:gd name="connsiteX21" fmla="*/ 9162278 w 11269336"/>
              <a:gd name="connsiteY21" fmla="*/ 704724 h 2323145"/>
              <a:gd name="connsiteX22" fmla="*/ 8977138 w 11269336"/>
              <a:gd name="connsiteY22" fmla="*/ 774970 h 2323145"/>
              <a:gd name="connsiteX23" fmla="*/ 9070855 w 11269336"/>
              <a:gd name="connsiteY23" fmla="*/ 794621 h 2323145"/>
              <a:gd name="connsiteX24" fmla="*/ 8914746 w 11269336"/>
              <a:gd name="connsiteY24" fmla="*/ 826428 h 2323145"/>
              <a:gd name="connsiteX25" fmla="*/ 8917778 w 11269336"/>
              <a:gd name="connsiteY25" fmla="*/ 835198 h 2323145"/>
              <a:gd name="connsiteX26" fmla="*/ 8905560 w 11269336"/>
              <a:gd name="connsiteY26" fmla="*/ 838358 h 2323145"/>
              <a:gd name="connsiteX27" fmla="*/ 8897564 w 11269336"/>
              <a:gd name="connsiteY27" fmla="*/ 834287 h 2323145"/>
              <a:gd name="connsiteX28" fmla="*/ 8878040 w 11269336"/>
              <a:gd name="connsiteY28" fmla="*/ 844150 h 2323145"/>
              <a:gd name="connsiteX29" fmla="*/ 8795998 w 11269336"/>
              <a:gd name="connsiteY29" fmla="*/ 863337 h 2323145"/>
              <a:gd name="connsiteX30" fmla="*/ 8776970 w 11269336"/>
              <a:gd name="connsiteY30" fmla="*/ 885177 h 2323145"/>
              <a:gd name="connsiteX31" fmla="*/ 8755719 w 11269336"/>
              <a:gd name="connsiteY31" fmla="*/ 889754 h 2323145"/>
              <a:gd name="connsiteX32" fmla="*/ 8743257 w 11269336"/>
              <a:gd name="connsiteY32" fmla="*/ 904723 h 2323145"/>
              <a:gd name="connsiteX33" fmla="*/ 8721366 w 11269336"/>
              <a:gd name="connsiteY33" fmla="*/ 904711 h 2323145"/>
              <a:gd name="connsiteX34" fmla="*/ 8678353 w 11269336"/>
              <a:gd name="connsiteY34" fmla="*/ 926318 h 2323145"/>
              <a:gd name="connsiteX35" fmla="*/ 8636849 w 11269336"/>
              <a:gd name="connsiteY35" fmla="*/ 937900 h 2323145"/>
              <a:gd name="connsiteX36" fmla="*/ 8620213 w 11269336"/>
              <a:gd name="connsiteY36" fmla="*/ 943068 h 2323145"/>
              <a:gd name="connsiteX37" fmla="*/ 8612581 w 11269336"/>
              <a:gd name="connsiteY37" fmla="*/ 952695 h 2323145"/>
              <a:gd name="connsiteX38" fmla="*/ 8589038 w 11269336"/>
              <a:gd name="connsiteY38" fmla="*/ 963892 h 2323145"/>
              <a:gd name="connsiteX39" fmla="*/ 8579950 w 11269336"/>
              <a:gd name="connsiteY39" fmla="*/ 960899 h 2323145"/>
              <a:gd name="connsiteX40" fmla="*/ 8579319 w 11269336"/>
              <a:gd name="connsiteY40" fmla="*/ 965630 h 2323145"/>
              <a:gd name="connsiteX41" fmla="*/ 8547429 w 11269336"/>
              <a:gd name="connsiteY41" fmla="*/ 984506 h 2323145"/>
              <a:gd name="connsiteX42" fmla="*/ 8478704 w 11269336"/>
              <a:gd name="connsiteY42" fmla="*/ 1025490 h 2323145"/>
              <a:gd name="connsiteX43" fmla="*/ 8461421 w 11269336"/>
              <a:gd name="connsiteY43" fmla="*/ 1035512 h 2323145"/>
              <a:gd name="connsiteX44" fmla="*/ 8445003 w 11269336"/>
              <a:gd name="connsiteY44" fmla="*/ 1036851 h 2323145"/>
              <a:gd name="connsiteX45" fmla="*/ 8357350 w 11269336"/>
              <a:gd name="connsiteY45" fmla="*/ 1060213 h 2323145"/>
              <a:gd name="connsiteX46" fmla="*/ 8335565 w 11269336"/>
              <a:gd name="connsiteY46" fmla="*/ 1061151 h 2323145"/>
              <a:gd name="connsiteX47" fmla="*/ 8325267 w 11269336"/>
              <a:gd name="connsiteY47" fmla="*/ 1055919 h 2323145"/>
              <a:gd name="connsiteX48" fmla="*/ 8293586 w 11269336"/>
              <a:gd name="connsiteY48" fmla="*/ 1076144 h 2323145"/>
              <a:gd name="connsiteX49" fmla="*/ 8242405 w 11269336"/>
              <a:gd name="connsiteY49" fmla="*/ 1095960 h 2323145"/>
              <a:gd name="connsiteX50" fmla="*/ 8197391 w 11269336"/>
              <a:gd name="connsiteY50" fmla="*/ 1107746 h 2323145"/>
              <a:gd name="connsiteX51" fmla="*/ 8081474 w 11269336"/>
              <a:gd name="connsiteY51" fmla="*/ 1130125 h 2323145"/>
              <a:gd name="connsiteX52" fmla="*/ 8053585 w 11269336"/>
              <a:gd name="connsiteY52" fmla="*/ 1129169 h 2323145"/>
              <a:gd name="connsiteX53" fmla="*/ 8038422 w 11269336"/>
              <a:gd name="connsiteY53" fmla="*/ 1119092 h 2323145"/>
              <a:gd name="connsiteX54" fmla="*/ 8029450 w 11269336"/>
              <a:gd name="connsiteY54" fmla="*/ 1125592 h 2323145"/>
              <a:gd name="connsiteX55" fmla="*/ 7959552 w 11269336"/>
              <a:gd name="connsiteY55" fmla="*/ 1140188 h 2323145"/>
              <a:gd name="connsiteX56" fmla="*/ 7914188 w 11269336"/>
              <a:gd name="connsiteY56" fmla="*/ 1150862 h 2323145"/>
              <a:gd name="connsiteX57" fmla="*/ 7914918 w 11269336"/>
              <a:gd name="connsiteY57" fmla="*/ 1168758 h 2323145"/>
              <a:gd name="connsiteX58" fmla="*/ 7875510 w 11269336"/>
              <a:gd name="connsiteY58" fmla="*/ 1183153 h 2323145"/>
              <a:gd name="connsiteX59" fmla="*/ 7829932 w 11269336"/>
              <a:gd name="connsiteY59" fmla="*/ 1180782 h 2323145"/>
              <a:gd name="connsiteX60" fmla="*/ 7779182 w 11269336"/>
              <a:gd name="connsiteY60" fmla="*/ 1192665 h 2323145"/>
              <a:gd name="connsiteX61" fmla="*/ 7748774 w 11269336"/>
              <a:gd name="connsiteY61" fmla="*/ 1199586 h 2323145"/>
              <a:gd name="connsiteX62" fmla="*/ 7671846 w 11269336"/>
              <a:gd name="connsiteY62" fmla="*/ 1231966 h 2323145"/>
              <a:gd name="connsiteX63" fmla="*/ 7554146 w 11269336"/>
              <a:gd name="connsiteY63" fmla="*/ 1319748 h 2323145"/>
              <a:gd name="connsiteX64" fmla="*/ 7515052 w 11269336"/>
              <a:gd name="connsiteY64" fmla="*/ 1336718 h 2323145"/>
              <a:gd name="connsiteX65" fmla="*/ 7507193 w 11269336"/>
              <a:gd name="connsiteY65" fmla="*/ 1334617 h 2323145"/>
              <a:gd name="connsiteX66" fmla="*/ 7461694 w 11269336"/>
              <a:gd name="connsiteY66" fmla="*/ 1375866 h 2323145"/>
              <a:gd name="connsiteX67" fmla="*/ 7377571 w 11269336"/>
              <a:gd name="connsiteY67" fmla="*/ 1400128 h 2323145"/>
              <a:gd name="connsiteX68" fmla="*/ 7311261 w 11269336"/>
              <a:gd name="connsiteY68" fmla="*/ 1412652 h 2323145"/>
              <a:gd name="connsiteX69" fmla="*/ 7275307 w 11269336"/>
              <a:gd name="connsiteY69" fmla="*/ 1422171 h 2323145"/>
              <a:gd name="connsiteX70" fmla="*/ 7247783 w 11269336"/>
              <a:gd name="connsiteY70" fmla="*/ 1426330 h 2323145"/>
              <a:gd name="connsiteX71" fmla="*/ 7185047 w 11269336"/>
              <a:gd name="connsiteY71" fmla="*/ 1451812 h 2323145"/>
              <a:gd name="connsiteX72" fmla="*/ 7084117 w 11269336"/>
              <a:gd name="connsiteY72" fmla="*/ 1500281 h 2323145"/>
              <a:gd name="connsiteX73" fmla="*/ 7062011 w 11269336"/>
              <a:gd name="connsiteY73" fmla="*/ 1509183 h 2323145"/>
              <a:gd name="connsiteX74" fmla="*/ 7040555 w 11269336"/>
              <a:gd name="connsiteY74" fmla="*/ 1511207 h 2323145"/>
              <a:gd name="connsiteX75" fmla="*/ 7033438 w 11269336"/>
              <a:gd name="connsiteY75" fmla="*/ 1506772 h 2323145"/>
              <a:gd name="connsiteX76" fmla="*/ 7020886 w 11269336"/>
              <a:gd name="connsiteY76" fmla="*/ 1510764 h 2323145"/>
              <a:gd name="connsiteX77" fmla="*/ 7017033 w 11269336"/>
              <a:gd name="connsiteY77" fmla="*/ 1510650 h 2323145"/>
              <a:gd name="connsiteX78" fmla="*/ 6995460 w 11269336"/>
              <a:gd name="connsiteY78" fmla="*/ 1511173 h 2323145"/>
              <a:gd name="connsiteX79" fmla="*/ 6962144 w 11269336"/>
              <a:gd name="connsiteY79" fmla="*/ 1541508 h 2323145"/>
              <a:gd name="connsiteX80" fmla="*/ 6910674 w 11269336"/>
              <a:gd name="connsiteY80" fmla="*/ 1554793 h 2323145"/>
              <a:gd name="connsiteX81" fmla="*/ 6732152 w 11269336"/>
              <a:gd name="connsiteY81" fmla="*/ 1642538 h 2323145"/>
              <a:gd name="connsiteX82" fmla="*/ 6694106 w 11269336"/>
              <a:gd name="connsiteY82" fmla="*/ 1632377 h 2323145"/>
              <a:gd name="connsiteX83" fmla="*/ 6617223 w 11269336"/>
              <a:gd name="connsiteY83" fmla="*/ 1659889 h 2323145"/>
              <a:gd name="connsiteX84" fmla="*/ 6521138 w 11269336"/>
              <a:gd name="connsiteY84" fmla="*/ 1744340 h 2323145"/>
              <a:gd name="connsiteX85" fmla="*/ 6380677 w 11269336"/>
              <a:gd name="connsiteY85" fmla="*/ 1796883 h 2323145"/>
              <a:gd name="connsiteX86" fmla="*/ 6374897 w 11269336"/>
              <a:gd name="connsiteY86" fmla="*/ 1809910 h 2323145"/>
              <a:gd name="connsiteX87" fmla="*/ 6364545 w 11269336"/>
              <a:gd name="connsiteY87" fmla="*/ 1820090 h 2323145"/>
              <a:gd name="connsiteX88" fmla="*/ 6362126 w 11269336"/>
              <a:gd name="connsiteY88" fmla="*/ 1819991 h 2323145"/>
              <a:gd name="connsiteX89" fmla="*/ 6346673 w 11269336"/>
              <a:gd name="connsiteY89" fmla="*/ 1827824 h 2323145"/>
              <a:gd name="connsiteX90" fmla="*/ 6345588 w 11269336"/>
              <a:gd name="connsiteY90" fmla="*/ 1832232 h 2323145"/>
              <a:gd name="connsiteX91" fmla="*/ 6335708 w 11269336"/>
              <a:gd name="connsiteY91" fmla="*/ 1838451 h 2323145"/>
              <a:gd name="connsiteX92" fmla="*/ 6318182 w 11269336"/>
              <a:gd name="connsiteY92" fmla="*/ 1852975 h 2323145"/>
              <a:gd name="connsiteX93" fmla="*/ 6313084 w 11269336"/>
              <a:gd name="connsiteY93" fmla="*/ 1853561 h 2323145"/>
              <a:gd name="connsiteX94" fmla="*/ 6283816 w 11269336"/>
              <a:gd name="connsiteY94" fmla="*/ 1872148 h 2323145"/>
              <a:gd name="connsiteX95" fmla="*/ 6282550 w 11269336"/>
              <a:gd name="connsiteY95" fmla="*/ 1871392 h 2323145"/>
              <a:gd name="connsiteX96" fmla="*/ 6270527 w 11269336"/>
              <a:gd name="connsiteY96" fmla="*/ 1872208 h 2323145"/>
              <a:gd name="connsiteX97" fmla="*/ 6249518 w 11269336"/>
              <a:gd name="connsiteY97" fmla="*/ 1876079 h 2323145"/>
              <a:gd name="connsiteX98" fmla="*/ 6190386 w 11269336"/>
              <a:gd name="connsiteY98" fmla="*/ 1872478 h 2323145"/>
              <a:gd name="connsiteX99" fmla="*/ 6159777 w 11269336"/>
              <a:gd name="connsiteY99" fmla="*/ 1891745 h 2323145"/>
              <a:gd name="connsiteX100" fmla="*/ 6153131 w 11269336"/>
              <a:gd name="connsiteY100" fmla="*/ 1895079 h 2323145"/>
              <a:gd name="connsiteX101" fmla="*/ 6152798 w 11269336"/>
              <a:gd name="connsiteY101" fmla="*/ 1894920 h 2323145"/>
              <a:gd name="connsiteX102" fmla="*/ 6145388 w 11269336"/>
              <a:gd name="connsiteY102" fmla="*/ 1897990 h 2323145"/>
              <a:gd name="connsiteX103" fmla="*/ 6141014 w 11269336"/>
              <a:gd name="connsiteY103" fmla="*/ 1901155 h 2323145"/>
              <a:gd name="connsiteX104" fmla="*/ 6128122 w 11269336"/>
              <a:gd name="connsiteY104" fmla="*/ 1907623 h 2323145"/>
              <a:gd name="connsiteX105" fmla="*/ 6122351 w 11269336"/>
              <a:gd name="connsiteY105" fmla="*/ 1908359 h 2323145"/>
              <a:gd name="connsiteX106" fmla="*/ 6064750 w 11269336"/>
              <a:gd name="connsiteY106" fmla="*/ 1896394 h 2323145"/>
              <a:gd name="connsiteX107" fmla="*/ 5964230 w 11269336"/>
              <a:gd name="connsiteY107" fmla="*/ 1910038 h 2323145"/>
              <a:gd name="connsiteX108" fmla="*/ 5865399 w 11269336"/>
              <a:gd name="connsiteY108" fmla="*/ 1926966 h 2323145"/>
              <a:gd name="connsiteX109" fmla="*/ 5829951 w 11269336"/>
              <a:gd name="connsiteY109" fmla="*/ 1934755 h 2323145"/>
              <a:gd name="connsiteX110" fmla="*/ 5765285 w 11269336"/>
              <a:gd name="connsiteY110" fmla="*/ 1941322 h 2323145"/>
              <a:gd name="connsiteX111" fmla="*/ 5734750 w 11269336"/>
              <a:gd name="connsiteY111" fmla="*/ 1939793 h 2323145"/>
              <a:gd name="connsiteX112" fmla="*/ 5733569 w 11269336"/>
              <a:gd name="connsiteY112" fmla="*/ 1940505 h 2323145"/>
              <a:gd name="connsiteX113" fmla="*/ 5730329 w 11269336"/>
              <a:gd name="connsiteY113" fmla="*/ 1937845 h 2323145"/>
              <a:gd name="connsiteX114" fmla="*/ 5724661 w 11269336"/>
              <a:gd name="connsiteY114" fmla="*/ 1937455 h 2323145"/>
              <a:gd name="connsiteX115" fmla="*/ 5710186 w 11269336"/>
              <a:gd name="connsiteY115" fmla="*/ 1941370 h 2323145"/>
              <a:gd name="connsiteX116" fmla="*/ 5704910 w 11269336"/>
              <a:gd name="connsiteY116" fmla="*/ 1943663 h 2323145"/>
              <a:gd name="connsiteX117" fmla="*/ 5696836 w 11269336"/>
              <a:gd name="connsiteY117" fmla="*/ 1945271 h 2323145"/>
              <a:gd name="connsiteX118" fmla="*/ 5696583 w 11269336"/>
              <a:gd name="connsiteY118" fmla="*/ 1945050 h 2323145"/>
              <a:gd name="connsiteX119" fmla="*/ 5689123 w 11269336"/>
              <a:gd name="connsiteY119" fmla="*/ 1947067 h 2323145"/>
              <a:gd name="connsiteX120" fmla="*/ 5653291 w 11269336"/>
              <a:gd name="connsiteY120" fmla="*/ 1960245 h 2323145"/>
              <a:gd name="connsiteX121" fmla="*/ 5599385 w 11269336"/>
              <a:gd name="connsiteY121" fmla="*/ 1945198 h 2323145"/>
              <a:gd name="connsiteX122" fmla="*/ 5578300 w 11269336"/>
              <a:gd name="connsiteY122" fmla="*/ 1944963 h 2323145"/>
              <a:gd name="connsiteX123" fmla="*/ 5566758 w 11269336"/>
              <a:gd name="connsiteY123" fmla="*/ 1943441 h 2323145"/>
              <a:gd name="connsiteX124" fmla="*/ 5565857 w 11269336"/>
              <a:gd name="connsiteY124" fmla="*/ 1942445 h 2323145"/>
              <a:gd name="connsiteX125" fmla="*/ 5531534 w 11269336"/>
              <a:gd name="connsiteY125" fmla="*/ 1955208 h 2323145"/>
              <a:gd name="connsiteX126" fmla="*/ 5526552 w 11269336"/>
              <a:gd name="connsiteY126" fmla="*/ 1954799 h 2323145"/>
              <a:gd name="connsiteX127" fmla="*/ 5504723 w 11269336"/>
              <a:gd name="connsiteY127" fmla="*/ 1965811 h 2323145"/>
              <a:gd name="connsiteX128" fmla="*/ 5493156 w 11269336"/>
              <a:gd name="connsiteY128" fmla="*/ 1970063 h 2323145"/>
              <a:gd name="connsiteX129" fmla="*/ 5490486 w 11269336"/>
              <a:gd name="connsiteY129" fmla="*/ 1974227 h 2323145"/>
              <a:gd name="connsiteX130" fmla="*/ 5473107 w 11269336"/>
              <a:gd name="connsiteY130" fmla="*/ 1979001 h 2323145"/>
              <a:gd name="connsiteX131" fmla="*/ 5470885 w 11269336"/>
              <a:gd name="connsiteY131" fmla="*/ 1978432 h 2323145"/>
              <a:gd name="connsiteX132" fmla="*/ 5457393 w 11269336"/>
              <a:gd name="connsiteY132" fmla="*/ 1986525 h 2323145"/>
              <a:gd name="connsiteX133" fmla="*/ 5447102 w 11269336"/>
              <a:gd name="connsiteY133" fmla="*/ 1998329 h 2323145"/>
              <a:gd name="connsiteX134" fmla="*/ 5159151 w 11269336"/>
              <a:gd name="connsiteY134" fmla="*/ 2029640 h 2323145"/>
              <a:gd name="connsiteX135" fmla="*/ 5041688 w 11269336"/>
              <a:gd name="connsiteY135" fmla="*/ 2022334 h 2323145"/>
              <a:gd name="connsiteX136" fmla="*/ 4860988 w 11269336"/>
              <a:gd name="connsiteY136" fmla="*/ 2135698 h 2323145"/>
              <a:gd name="connsiteX137" fmla="*/ 4807902 w 11269336"/>
              <a:gd name="connsiteY137" fmla="*/ 2138894 h 2323145"/>
              <a:gd name="connsiteX138" fmla="*/ 4765388 w 11269336"/>
              <a:gd name="connsiteY138" fmla="*/ 2162525 h 2323145"/>
              <a:gd name="connsiteX139" fmla="*/ 4745033 w 11269336"/>
              <a:gd name="connsiteY139" fmla="*/ 2158859 h 2323145"/>
              <a:gd name="connsiteX140" fmla="*/ 4741475 w 11269336"/>
              <a:gd name="connsiteY140" fmla="*/ 2157998 h 2323145"/>
              <a:gd name="connsiteX141" fmla="*/ 4728247 w 11269336"/>
              <a:gd name="connsiteY141" fmla="*/ 2159526 h 2323145"/>
              <a:gd name="connsiteX142" fmla="*/ 4723263 w 11269336"/>
              <a:gd name="connsiteY142" fmla="*/ 2153742 h 2323145"/>
              <a:gd name="connsiteX143" fmla="*/ 4702453 w 11269336"/>
              <a:gd name="connsiteY143" fmla="*/ 2151586 h 2323145"/>
              <a:gd name="connsiteX144" fmla="*/ 4678455 w 11269336"/>
              <a:gd name="connsiteY144" fmla="*/ 2156131 h 2323145"/>
              <a:gd name="connsiteX145" fmla="*/ 4593061 w 11269336"/>
              <a:gd name="connsiteY145" fmla="*/ 2171597 h 2323145"/>
              <a:gd name="connsiteX146" fmla="*/ 4579902 w 11269336"/>
              <a:gd name="connsiteY146" fmla="*/ 2177927 h 2323145"/>
              <a:gd name="connsiteX147" fmla="*/ 4533444 w 11269336"/>
              <a:gd name="connsiteY147" fmla="*/ 2181200 h 2323145"/>
              <a:gd name="connsiteX148" fmla="*/ 4492832 w 11269336"/>
              <a:gd name="connsiteY148" fmla="*/ 2188033 h 2323145"/>
              <a:gd name="connsiteX149" fmla="*/ 4467257 w 11269336"/>
              <a:gd name="connsiteY149" fmla="*/ 2196121 h 2323145"/>
              <a:gd name="connsiteX150" fmla="*/ 4459937 w 11269336"/>
              <a:gd name="connsiteY150" fmla="*/ 2195182 h 2323145"/>
              <a:gd name="connsiteX151" fmla="*/ 4433312 w 11269336"/>
              <a:gd name="connsiteY151" fmla="*/ 2199004 h 2323145"/>
              <a:gd name="connsiteX152" fmla="*/ 4420601 w 11269336"/>
              <a:gd name="connsiteY152" fmla="*/ 2205158 h 2323145"/>
              <a:gd name="connsiteX153" fmla="*/ 4405765 w 11269336"/>
              <a:gd name="connsiteY153" fmla="*/ 2199902 h 2323145"/>
              <a:gd name="connsiteX154" fmla="*/ 4401354 w 11269336"/>
              <a:gd name="connsiteY154" fmla="*/ 2194745 h 2323145"/>
              <a:gd name="connsiteX155" fmla="*/ 4383151 w 11269336"/>
              <a:gd name="connsiteY155" fmla="*/ 2201140 h 2323145"/>
              <a:gd name="connsiteX156" fmla="*/ 4366646 w 11269336"/>
              <a:gd name="connsiteY156" fmla="*/ 2198564 h 2323145"/>
              <a:gd name="connsiteX157" fmla="*/ 4354009 w 11269336"/>
              <a:gd name="connsiteY157" fmla="*/ 2204984 h 2323145"/>
              <a:gd name="connsiteX158" fmla="*/ 4348284 w 11269336"/>
              <a:gd name="connsiteY158" fmla="*/ 2205270 h 2323145"/>
              <a:gd name="connsiteX159" fmla="*/ 4333906 w 11269336"/>
              <a:gd name="connsiteY159" fmla="*/ 2205251 h 2323145"/>
              <a:gd name="connsiteX160" fmla="*/ 4308819 w 11269336"/>
              <a:gd name="connsiteY160" fmla="*/ 2203822 h 2323145"/>
              <a:gd name="connsiteX161" fmla="*/ 4301210 w 11269336"/>
              <a:gd name="connsiteY161" fmla="*/ 2204456 h 2323145"/>
              <a:gd name="connsiteX162" fmla="*/ 4283095 w 11269336"/>
              <a:gd name="connsiteY162" fmla="*/ 2198177 h 2323145"/>
              <a:gd name="connsiteX163" fmla="*/ 4250119 w 11269336"/>
              <a:gd name="connsiteY163" fmla="*/ 2196342 h 2323145"/>
              <a:gd name="connsiteX164" fmla="*/ 4189203 w 11269336"/>
              <a:gd name="connsiteY164" fmla="*/ 2178994 h 2323145"/>
              <a:gd name="connsiteX165" fmla="*/ 4154035 w 11269336"/>
              <a:gd name="connsiteY165" fmla="*/ 2171950 h 2323145"/>
              <a:gd name="connsiteX166" fmla="*/ 4129569 w 11269336"/>
              <a:gd name="connsiteY166" fmla="*/ 2163850 h 2323145"/>
              <a:gd name="connsiteX167" fmla="*/ 4061250 w 11269336"/>
              <a:gd name="connsiteY167" fmla="*/ 2159236 h 2323145"/>
              <a:gd name="connsiteX168" fmla="*/ 3945480 w 11269336"/>
              <a:gd name="connsiteY168" fmla="*/ 2158279 h 2323145"/>
              <a:gd name="connsiteX169" fmla="*/ 3921468 w 11269336"/>
              <a:gd name="connsiteY169" fmla="*/ 2156588 h 2323145"/>
              <a:gd name="connsiteX170" fmla="*/ 3903348 w 11269336"/>
              <a:gd name="connsiteY170" fmla="*/ 2149220 h 2323145"/>
              <a:gd name="connsiteX171" fmla="*/ 3901342 w 11269336"/>
              <a:gd name="connsiteY171" fmla="*/ 2142355 h 2323145"/>
              <a:gd name="connsiteX172" fmla="*/ 3888539 w 11269336"/>
              <a:gd name="connsiteY172" fmla="*/ 2140476 h 2323145"/>
              <a:gd name="connsiteX173" fmla="*/ 3885662 w 11269336"/>
              <a:gd name="connsiteY173" fmla="*/ 2138740 h 2323145"/>
              <a:gd name="connsiteX174" fmla="*/ 3868627 w 11269336"/>
              <a:gd name="connsiteY174" fmla="*/ 2130023 h 2323145"/>
              <a:gd name="connsiteX175" fmla="*/ 3819177 w 11269336"/>
              <a:gd name="connsiteY175" fmla="*/ 2142111 h 2323145"/>
              <a:gd name="connsiteX176" fmla="*/ 3769100 w 11269336"/>
              <a:gd name="connsiteY176" fmla="*/ 2131731 h 2323145"/>
              <a:gd name="connsiteX177" fmla="*/ 3562752 w 11269336"/>
              <a:gd name="connsiteY177" fmla="*/ 2131785 h 2323145"/>
              <a:gd name="connsiteX178" fmla="*/ 3541402 w 11269336"/>
              <a:gd name="connsiteY178" fmla="*/ 2106821 h 2323145"/>
              <a:gd name="connsiteX179" fmla="*/ 3365341 w 11269336"/>
              <a:gd name="connsiteY179" fmla="*/ 2077638 h 2323145"/>
              <a:gd name="connsiteX180" fmla="*/ 3170922 w 11269336"/>
              <a:gd name="connsiteY180" fmla="*/ 2115957 h 2323145"/>
              <a:gd name="connsiteX181" fmla="*/ 3156256 w 11269336"/>
              <a:gd name="connsiteY181" fmla="*/ 2124773 h 2323145"/>
              <a:gd name="connsiteX182" fmla="*/ 3140298 w 11269336"/>
              <a:gd name="connsiteY182" fmla="*/ 2129182 h 2323145"/>
              <a:gd name="connsiteX183" fmla="*/ 3138514 w 11269336"/>
              <a:gd name="connsiteY183" fmla="*/ 2128069 h 2323145"/>
              <a:gd name="connsiteX184" fmla="*/ 3120467 w 11269336"/>
              <a:gd name="connsiteY184" fmla="*/ 2128281 h 2323145"/>
              <a:gd name="connsiteX185" fmla="*/ 3116175 w 11269336"/>
              <a:gd name="connsiteY185" fmla="*/ 2131633 h 2323145"/>
              <a:gd name="connsiteX186" fmla="*/ 3103685 w 11269336"/>
              <a:gd name="connsiteY186" fmla="*/ 2132814 h 2323145"/>
              <a:gd name="connsiteX187" fmla="*/ 3078794 w 11269336"/>
              <a:gd name="connsiteY187" fmla="*/ 2137935 h 2323145"/>
              <a:gd name="connsiteX188" fmla="*/ 3074407 w 11269336"/>
              <a:gd name="connsiteY188" fmla="*/ 2136274 h 2323145"/>
              <a:gd name="connsiteX189" fmla="*/ 3037285 w 11269336"/>
              <a:gd name="connsiteY189" fmla="*/ 2139919 h 2323145"/>
              <a:gd name="connsiteX190" fmla="*/ 3036901 w 11269336"/>
              <a:gd name="connsiteY190" fmla="*/ 2138726 h 2323145"/>
              <a:gd name="connsiteX191" fmla="*/ 3026996 w 11269336"/>
              <a:gd name="connsiteY191" fmla="*/ 2134322 h 2323145"/>
              <a:gd name="connsiteX192" fmla="*/ 3007772 w 11269336"/>
              <a:gd name="connsiteY192" fmla="*/ 2128742 h 2323145"/>
              <a:gd name="connsiteX193" fmla="*/ 2965030 w 11269336"/>
              <a:gd name="connsiteY193" fmla="*/ 2100494 h 2323145"/>
              <a:gd name="connsiteX194" fmla="*/ 2926342 w 11269336"/>
              <a:gd name="connsiteY194" fmla="*/ 2104155 h 2323145"/>
              <a:gd name="connsiteX195" fmla="*/ 2918608 w 11269336"/>
              <a:gd name="connsiteY195" fmla="*/ 2104215 h 2323145"/>
              <a:gd name="connsiteX196" fmla="*/ 2918475 w 11269336"/>
              <a:gd name="connsiteY196" fmla="*/ 2103937 h 2323145"/>
              <a:gd name="connsiteX197" fmla="*/ 2910360 w 11269336"/>
              <a:gd name="connsiteY197" fmla="*/ 2103444 h 2323145"/>
              <a:gd name="connsiteX198" fmla="*/ 2904507 w 11269336"/>
              <a:gd name="connsiteY198" fmla="*/ 2104326 h 2323145"/>
              <a:gd name="connsiteX199" fmla="*/ 2889503 w 11269336"/>
              <a:gd name="connsiteY199" fmla="*/ 2104443 h 2323145"/>
              <a:gd name="connsiteX200" fmla="*/ 2884480 w 11269336"/>
              <a:gd name="connsiteY200" fmla="*/ 2102626 h 2323145"/>
              <a:gd name="connsiteX201" fmla="*/ 2882689 w 11269336"/>
              <a:gd name="connsiteY201" fmla="*/ 2099228 h 2323145"/>
              <a:gd name="connsiteX202" fmla="*/ 2881291 w 11269336"/>
              <a:gd name="connsiteY202" fmla="*/ 2099618 h 2323145"/>
              <a:gd name="connsiteX203" fmla="*/ 2853979 w 11269336"/>
              <a:gd name="connsiteY203" fmla="*/ 2090388 h 2323145"/>
              <a:gd name="connsiteX204" fmla="*/ 2791790 w 11269336"/>
              <a:gd name="connsiteY204" fmla="*/ 2080332 h 2323145"/>
              <a:gd name="connsiteX205" fmla="*/ 2755844 w 11269336"/>
              <a:gd name="connsiteY205" fmla="*/ 2078874 h 2323145"/>
              <a:gd name="connsiteX206" fmla="*/ 2657742 w 11269336"/>
              <a:gd name="connsiteY206" fmla="*/ 2070179 h 2323145"/>
              <a:gd name="connsiteX207" fmla="*/ 2559549 w 11269336"/>
              <a:gd name="connsiteY207" fmla="*/ 2057873 h 2323145"/>
              <a:gd name="connsiteX208" fmla="*/ 2512054 w 11269336"/>
              <a:gd name="connsiteY208" fmla="*/ 2031671 h 2323145"/>
              <a:gd name="connsiteX209" fmla="*/ 2506437 w 11269336"/>
              <a:gd name="connsiteY209" fmla="*/ 2030918 h 2323145"/>
              <a:gd name="connsiteX210" fmla="*/ 2491752 w 11269336"/>
              <a:gd name="connsiteY210" fmla="*/ 2033906 h 2323145"/>
              <a:gd name="connsiteX211" fmla="*/ 2486338 w 11269336"/>
              <a:gd name="connsiteY211" fmla="*/ 2035862 h 2323145"/>
              <a:gd name="connsiteX212" fmla="*/ 2478186 w 11269336"/>
              <a:gd name="connsiteY212" fmla="*/ 2036953 h 2323145"/>
              <a:gd name="connsiteX213" fmla="*/ 2477950 w 11269336"/>
              <a:gd name="connsiteY213" fmla="*/ 2036715 h 2323145"/>
              <a:gd name="connsiteX214" fmla="*/ 2470381 w 11269336"/>
              <a:gd name="connsiteY214" fmla="*/ 2038256 h 2323145"/>
              <a:gd name="connsiteX215" fmla="*/ 2433781 w 11269336"/>
              <a:gd name="connsiteY215" fmla="*/ 2049140 h 2323145"/>
              <a:gd name="connsiteX216" fmla="*/ 2381172 w 11269336"/>
              <a:gd name="connsiteY216" fmla="*/ 2030645 h 2323145"/>
              <a:gd name="connsiteX217" fmla="*/ 2360198 w 11269336"/>
              <a:gd name="connsiteY217" fmla="*/ 2029059 h 2323145"/>
              <a:gd name="connsiteX218" fmla="*/ 2348815 w 11269336"/>
              <a:gd name="connsiteY218" fmla="*/ 2026798 h 2323145"/>
              <a:gd name="connsiteX219" fmla="*/ 2347988 w 11269336"/>
              <a:gd name="connsiteY219" fmla="*/ 2025745 h 2323145"/>
              <a:gd name="connsiteX220" fmla="*/ 2312920 w 11269336"/>
              <a:gd name="connsiteY220" fmla="*/ 2036311 h 2323145"/>
              <a:gd name="connsiteX221" fmla="*/ 2307986 w 11269336"/>
              <a:gd name="connsiteY221" fmla="*/ 2035583 h 2323145"/>
              <a:gd name="connsiteX222" fmla="*/ 2285481 w 11269336"/>
              <a:gd name="connsiteY222" fmla="*/ 2045197 h 2323145"/>
              <a:gd name="connsiteX223" fmla="*/ 2273666 w 11269336"/>
              <a:gd name="connsiteY223" fmla="*/ 2048710 h 2323145"/>
              <a:gd name="connsiteX224" fmla="*/ 2270719 w 11269336"/>
              <a:gd name="connsiteY224" fmla="*/ 2052702 h 2323145"/>
              <a:gd name="connsiteX225" fmla="*/ 2253080 w 11269336"/>
              <a:gd name="connsiteY225" fmla="*/ 2056363 h 2323145"/>
              <a:gd name="connsiteX226" fmla="*/ 2250906 w 11269336"/>
              <a:gd name="connsiteY226" fmla="*/ 2055654 h 2323145"/>
              <a:gd name="connsiteX227" fmla="*/ 2236905 w 11269336"/>
              <a:gd name="connsiteY227" fmla="*/ 2062882 h 2323145"/>
              <a:gd name="connsiteX228" fmla="*/ 2225830 w 11269336"/>
              <a:gd name="connsiteY228" fmla="*/ 2074027 h 2323145"/>
              <a:gd name="connsiteX229" fmla="*/ 2073776 w 11269336"/>
              <a:gd name="connsiteY229" fmla="*/ 2089244 h 2323145"/>
              <a:gd name="connsiteX230" fmla="*/ 1948256 w 11269336"/>
              <a:gd name="connsiteY230" fmla="*/ 2146616 h 2323145"/>
              <a:gd name="connsiteX231" fmla="*/ 1865582 w 11269336"/>
              <a:gd name="connsiteY231" fmla="*/ 2153738 h 2323145"/>
              <a:gd name="connsiteX232" fmla="*/ 1835210 w 11269336"/>
              <a:gd name="connsiteY232" fmla="*/ 2134244 h 2323145"/>
              <a:gd name="connsiteX233" fmla="*/ 1632661 w 11269336"/>
              <a:gd name="connsiteY233" fmla="*/ 2173882 h 2323145"/>
              <a:gd name="connsiteX234" fmla="*/ 1579590 w 11269336"/>
              <a:gd name="connsiteY234" fmla="*/ 2173680 h 2323145"/>
              <a:gd name="connsiteX235" fmla="*/ 1535601 w 11269336"/>
              <a:gd name="connsiteY235" fmla="*/ 2194590 h 2323145"/>
              <a:gd name="connsiteX236" fmla="*/ 1515594 w 11269336"/>
              <a:gd name="connsiteY236" fmla="*/ 2189622 h 2323145"/>
              <a:gd name="connsiteX237" fmla="*/ 1512113 w 11269336"/>
              <a:gd name="connsiteY237" fmla="*/ 2188534 h 2323145"/>
              <a:gd name="connsiteX238" fmla="*/ 1498838 w 11269336"/>
              <a:gd name="connsiteY238" fmla="*/ 2189213 h 2323145"/>
              <a:gd name="connsiteX239" fmla="*/ 1494279 w 11269336"/>
              <a:gd name="connsiteY239" fmla="*/ 2183112 h 2323145"/>
              <a:gd name="connsiteX240" fmla="*/ 1473714 w 11269336"/>
              <a:gd name="connsiteY240" fmla="*/ 2179625 h 2323145"/>
              <a:gd name="connsiteX241" fmla="*/ 1449503 w 11269336"/>
              <a:gd name="connsiteY241" fmla="*/ 2182633 h 2323145"/>
              <a:gd name="connsiteX242" fmla="*/ 1266687 w 11269336"/>
              <a:gd name="connsiteY242" fmla="*/ 2212688 h 2323145"/>
              <a:gd name="connsiteX243" fmla="*/ 1239614 w 11269336"/>
              <a:gd name="connsiteY243" fmla="*/ 2209727 h 2323145"/>
              <a:gd name="connsiteX244" fmla="*/ 1202436 w 11269336"/>
              <a:gd name="connsiteY244" fmla="*/ 2209817 h 2323145"/>
              <a:gd name="connsiteX245" fmla="*/ 1136097 w 11269336"/>
              <a:gd name="connsiteY245" fmla="*/ 2205112 h 2323145"/>
              <a:gd name="connsiteX246" fmla="*/ 988232 w 11269336"/>
              <a:gd name="connsiteY246" fmla="*/ 2235635 h 2323145"/>
              <a:gd name="connsiteX247" fmla="*/ 981959 w 11269336"/>
              <a:gd name="connsiteY247" fmla="*/ 2231607 h 2323145"/>
              <a:gd name="connsiteX248" fmla="*/ 938600 w 11269336"/>
              <a:gd name="connsiteY248" fmla="*/ 2238113 h 2323145"/>
              <a:gd name="connsiteX249" fmla="*/ 791788 w 11269336"/>
              <a:gd name="connsiteY249" fmla="*/ 2293224 h 2323145"/>
              <a:gd name="connsiteX250" fmla="*/ 706914 w 11269336"/>
              <a:gd name="connsiteY250" fmla="*/ 2305046 h 2323145"/>
              <a:gd name="connsiteX251" fmla="*/ 675971 w 11269336"/>
              <a:gd name="connsiteY251" fmla="*/ 2304030 h 2323145"/>
              <a:gd name="connsiteX252" fmla="*/ 624180 w 11269336"/>
              <a:gd name="connsiteY252" fmla="*/ 2302650 h 2323145"/>
              <a:gd name="connsiteX253" fmla="*/ 583453 w 11269336"/>
              <a:gd name="connsiteY253" fmla="*/ 2288788 h 2323145"/>
              <a:gd name="connsiteX254" fmla="*/ 540946 w 11269336"/>
              <a:gd name="connsiteY254" fmla="*/ 2292721 h 2323145"/>
              <a:gd name="connsiteX255" fmla="*/ 533680 w 11269336"/>
              <a:gd name="connsiteY255" fmla="*/ 2310233 h 2323145"/>
              <a:gd name="connsiteX256" fmla="*/ 487366 w 11269336"/>
              <a:gd name="connsiteY256" fmla="*/ 2309053 h 2323145"/>
              <a:gd name="connsiteX257" fmla="*/ 416820 w 11269336"/>
              <a:gd name="connsiteY257" fmla="*/ 2305443 h 2323145"/>
              <a:gd name="connsiteX258" fmla="*/ 376805 w 11269336"/>
              <a:gd name="connsiteY258" fmla="*/ 2307647 h 2323145"/>
              <a:gd name="connsiteX259" fmla="*/ 266777 w 11269336"/>
              <a:gd name="connsiteY259" fmla="*/ 2309012 h 2323145"/>
              <a:gd name="connsiteX260" fmla="*/ 156013 w 11269336"/>
              <a:gd name="connsiteY260" fmla="*/ 2306832 h 2323145"/>
              <a:gd name="connsiteX261" fmla="*/ 87258 w 11269336"/>
              <a:gd name="connsiteY261" fmla="*/ 2285511 h 2323145"/>
              <a:gd name="connsiteX262" fmla="*/ 23798 w 11269336"/>
              <a:gd name="connsiteY262" fmla="*/ 2281822 h 2323145"/>
              <a:gd name="connsiteX263" fmla="*/ 0 w 11269336"/>
              <a:gd name="connsiteY263" fmla="*/ 2285369 h 2323145"/>
              <a:gd name="connsiteX264" fmla="*/ 0 w 11269336"/>
              <a:gd name="connsiteY264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263254 w 11269336"/>
              <a:gd name="connsiteY20" fmla="*/ 645662 h 2323145"/>
              <a:gd name="connsiteX21" fmla="*/ 9162278 w 11269336"/>
              <a:gd name="connsiteY21" fmla="*/ 704724 h 2323145"/>
              <a:gd name="connsiteX22" fmla="*/ 8977138 w 11269336"/>
              <a:gd name="connsiteY22" fmla="*/ 774970 h 2323145"/>
              <a:gd name="connsiteX23" fmla="*/ 8914746 w 11269336"/>
              <a:gd name="connsiteY23" fmla="*/ 826428 h 2323145"/>
              <a:gd name="connsiteX24" fmla="*/ 8917778 w 11269336"/>
              <a:gd name="connsiteY24" fmla="*/ 835198 h 2323145"/>
              <a:gd name="connsiteX25" fmla="*/ 8905560 w 11269336"/>
              <a:gd name="connsiteY25" fmla="*/ 838358 h 2323145"/>
              <a:gd name="connsiteX26" fmla="*/ 8897564 w 11269336"/>
              <a:gd name="connsiteY26" fmla="*/ 834287 h 2323145"/>
              <a:gd name="connsiteX27" fmla="*/ 8878040 w 11269336"/>
              <a:gd name="connsiteY27" fmla="*/ 844150 h 2323145"/>
              <a:gd name="connsiteX28" fmla="*/ 8795998 w 11269336"/>
              <a:gd name="connsiteY28" fmla="*/ 863337 h 2323145"/>
              <a:gd name="connsiteX29" fmla="*/ 8776970 w 11269336"/>
              <a:gd name="connsiteY29" fmla="*/ 885177 h 2323145"/>
              <a:gd name="connsiteX30" fmla="*/ 8755719 w 11269336"/>
              <a:gd name="connsiteY30" fmla="*/ 889754 h 2323145"/>
              <a:gd name="connsiteX31" fmla="*/ 8743257 w 11269336"/>
              <a:gd name="connsiteY31" fmla="*/ 904723 h 2323145"/>
              <a:gd name="connsiteX32" fmla="*/ 8721366 w 11269336"/>
              <a:gd name="connsiteY32" fmla="*/ 904711 h 2323145"/>
              <a:gd name="connsiteX33" fmla="*/ 8678353 w 11269336"/>
              <a:gd name="connsiteY33" fmla="*/ 926318 h 2323145"/>
              <a:gd name="connsiteX34" fmla="*/ 8636849 w 11269336"/>
              <a:gd name="connsiteY34" fmla="*/ 937900 h 2323145"/>
              <a:gd name="connsiteX35" fmla="*/ 8620213 w 11269336"/>
              <a:gd name="connsiteY35" fmla="*/ 943068 h 2323145"/>
              <a:gd name="connsiteX36" fmla="*/ 8612581 w 11269336"/>
              <a:gd name="connsiteY36" fmla="*/ 952695 h 2323145"/>
              <a:gd name="connsiteX37" fmla="*/ 8589038 w 11269336"/>
              <a:gd name="connsiteY37" fmla="*/ 963892 h 2323145"/>
              <a:gd name="connsiteX38" fmla="*/ 8579950 w 11269336"/>
              <a:gd name="connsiteY38" fmla="*/ 960899 h 2323145"/>
              <a:gd name="connsiteX39" fmla="*/ 8579319 w 11269336"/>
              <a:gd name="connsiteY39" fmla="*/ 965630 h 2323145"/>
              <a:gd name="connsiteX40" fmla="*/ 8547429 w 11269336"/>
              <a:gd name="connsiteY40" fmla="*/ 984506 h 2323145"/>
              <a:gd name="connsiteX41" fmla="*/ 8478704 w 11269336"/>
              <a:gd name="connsiteY41" fmla="*/ 1025490 h 2323145"/>
              <a:gd name="connsiteX42" fmla="*/ 8461421 w 11269336"/>
              <a:gd name="connsiteY42" fmla="*/ 1035512 h 2323145"/>
              <a:gd name="connsiteX43" fmla="*/ 8445003 w 11269336"/>
              <a:gd name="connsiteY43" fmla="*/ 1036851 h 2323145"/>
              <a:gd name="connsiteX44" fmla="*/ 8357350 w 11269336"/>
              <a:gd name="connsiteY44" fmla="*/ 1060213 h 2323145"/>
              <a:gd name="connsiteX45" fmla="*/ 8335565 w 11269336"/>
              <a:gd name="connsiteY45" fmla="*/ 1061151 h 2323145"/>
              <a:gd name="connsiteX46" fmla="*/ 8325267 w 11269336"/>
              <a:gd name="connsiteY46" fmla="*/ 1055919 h 2323145"/>
              <a:gd name="connsiteX47" fmla="*/ 8293586 w 11269336"/>
              <a:gd name="connsiteY47" fmla="*/ 1076144 h 2323145"/>
              <a:gd name="connsiteX48" fmla="*/ 8242405 w 11269336"/>
              <a:gd name="connsiteY48" fmla="*/ 1095960 h 2323145"/>
              <a:gd name="connsiteX49" fmla="*/ 8197391 w 11269336"/>
              <a:gd name="connsiteY49" fmla="*/ 1107746 h 2323145"/>
              <a:gd name="connsiteX50" fmla="*/ 8081474 w 11269336"/>
              <a:gd name="connsiteY50" fmla="*/ 1130125 h 2323145"/>
              <a:gd name="connsiteX51" fmla="*/ 8053585 w 11269336"/>
              <a:gd name="connsiteY51" fmla="*/ 1129169 h 2323145"/>
              <a:gd name="connsiteX52" fmla="*/ 8038422 w 11269336"/>
              <a:gd name="connsiteY52" fmla="*/ 1119092 h 2323145"/>
              <a:gd name="connsiteX53" fmla="*/ 8029450 w 11269336"/>
              <a:gd name="connsiteY53" fmla="*/ 1125592 h 2323145"/>
              <a:gd name="connsiteX54" fmla="*/ 7959552 w 11269336"/>
              <a:gd name="connsiteY54" fmla="*/ 1140188 h 2323145"/>
              <a:gd name="connsiteX55" fmla="*/ 7914188 w 11269336"/>
              <a:gd name="connsiteY55" fmla="*/ 1150862 h 2323145"/>
              <a:gd name="connsiteX56" fmla="*/ 7914918 w 11269336"/>
              <a:gd name="connsiteY56" fmla="*/ 1168758 h 2323145"/>
              <a:gd name="connsiteX57" fmla="*/ 7875510 w 11269336"/>
              <a:gd name="connsiteY57" fmla="*/ 1183153 h 2323145"/>
              <a:gd name="connsiteX58" fmla="*/ 7829932 w 11269336"/>
              <a:gd name="connsiteY58" fmla="*/ 1180782 h 2323145"/>
              <a:gd name="connsiteX59" fmla="*/ 7779182 w 11269336"/>
              <a:gd name="connsiteY59" fmla="*/ 1192665 h 2323145"/>
              <a:gd name="connsiteX60" fmla="*/ 7748774 w 11269336"/>
              <a:gd name="connsiteY60" fmla="*/ 1199586 h 2323145"/>
              <a:gd name="connsiteX61" fmla="*/ 7671846 w 11269336"/>
              <a:gd name="connsiteY61" fmla="*/ 1231966 h 2323145"/>
              <a:gd name="connsiteX62" fmla="*/ 7554146 w 11269336"/>
              <a:gd name="connsiteY62" fmla="*/ 1319748 h 2323145"/>
              <a:gd name="connsiteX63" fmla="*/ 7515052 w 11269336"/>
              <a:gd name="connsiteY63" fmla="*/ 1336718 h 2323145"/>
              <a:gd name="connsiteX64" fmla="*/ 7507193 w 11269336"/>
              <a:gd name="connsiteY64" fmla="*/ 1334617 h 2323145"/>
              <a:gd name="connsiteX65" fmla="*/ 7461694 w 11269336"/>
              <a:gd name="connsiteY65" fmla="*/ 1375866 h 2323145"/>
              <a:gd name="connsiteX66" fmla="*/ 7377571 w 11269336"/>
              <a:gd name="connsiteY66" fmla="*/ 1400128 h 2323145"/>
              <a:gd name="connsiteX67" fmla="*/ 7311261 w 11269336"/>
              <a:gd name="connsiteY67" fmla="*/ 1412652 h 2323145"/>
              <a:gd name="connsiteX68" fmla="*/ 7275307 w 11269336"/>
              <a:gd name="connsiteY68" fmla="*/ 1422171 h 2323145"/>
              <a:gd name="connsiteX69" fmla="*/ 7247783 w 11269336"/>
              <a:gd name="connsiteY69" fmla="*/ 1426330 h 2323145"/>
              <a:gd name="connsiteX70" fmla="*/ 7185047 w 11269336"/>
              <a:gd name="connsiteY70" fmla="*/ 1451812 h 2323145"/>
              <a:gd name="connsiteX71" fmla="*/ 7084117 w 11269336"/>
              <a:gd name="connsiteY71" fmla="*/ 1500281 h 2323145"/>
              <a:gd name="connsiteX72" fmla="*/ 7062011 w 11269336"/>
              <a:gd name="connsiteY72" fmla="*/ 1509183 h 2323145"/>
              <a:gd name="connsiteX73" fmla="*/ 7040555 w 11269336"/>
              <a:gd name="connsiteY73" fmla="*/ 1511207 h 2323145"/>
              <a:gd name="connsiteX74" fmla="*/ 7033438 w 11269336"/>
              <a:gd name="connsiteY74" fmla="*/ 1506772 h 2323145"/>
              <a:gd name="connsiteX75" fmla="*/ 7020886 w 11269336"/>
              <a:gd name="connsiteY75" fmla="*/ 1510764 h 2323145"/>
              <a:gd name="connsiteX76" fmla="*/ 7017033 w 11269336"/>
              <a:gd name="connsiteY76" fmla="*/ 1510650 h 2323145"/>
              <a:gd name="connsiteX77" fmla="*/ 6995460 w 11269336"/>
              <a:gd name="connsiteY77" fmla="*/ 1511173 h 2323145"/>
              <a:gd name="connsiteX78" fmla="*/ 6962144 w 11269336"/>
              <a:gd name="connsiteY78" fmla="*/ 1541508 h 2323145"/>
              <a:gd name="connsiteX79" fmla="*/ 6910674 w 11269336"/>
              <a:gd name="connsiteY79" fmla="*/ 1554793 h 2323145"/>
              <a:gd name="connsiteX80" fmla="*/ 6732152 w 11269336"/>
              <a:gd name="connsiteY80" fmla="*/ 1642538 h 2323145"/>
              <a:gd name="connsiteX81" fmla="*/ 6694106 w 11269336"/>
              <a:gd name="connsiteY81" fmla="*/ 1632377 h 2323145"/>
              <a:gd name="connsiteX82" fmla="*/ 6617223 w 11269336"/>
              <a:gd name="connsiteY82" fmla="*/ 1659889 h 2323145"/>
              <a:gd name="connsiteX83" fmla="*/ 6521138 w 11269336"/>
              <a:gd name="connsiteY83" fmla="*/ 1744340 h 2323145"/>
              <a:gd name="connsiteX84" fmla="*/ 6380677 w 11269336"/>
              <a:gd name="connsiteY84" fmla="*/ 1796883 h 2323145"/>
              <a:gd name="connsiteX85" fmla="*/ 6374897 w 11269336"/>
              <a:gd name="connsiteY85" fmla="*/ 1809910 h 2323145"/>
              <a:gd name="connsiteX86" fmla="*/ 6364545 w 11269336"/>
              <a:gd name="connsiteY86" fmla="*/ 1820090 h 2323145"/>
              <a:gd name="connsiteX87" fmla="*/ 6362126 w 11269336"/>
              <a:gd name="connsiteY87" fmla="*/ 1819991 h 2323145"/>
              <a:gd name="connsiteX88" fmla="*/ 6346673 w 11269336"/>
              <a:gd name="connsiteY88" fmla="*/ 1827824 h 2323145"/>
              <a:gd name="connsiteX89" fmla="*/ 6345588 w 11269336"/>
              <a:gd name="connsiteY89" fmla="*/ 1832232 h 2323145"/>
              <a:gd name="connsiteX90" fmla="*/ 6335708 w 11269336"/>
              <a:gd name="connsiteY90" fmla="*/ 1838451 h 2323145"/>
              <a:gd name="connsiteX91" fmla="*/ 6318182 w 11269336"/>
              <a:gd name="connsiteY91" fmla="*/ 1852975 h 2323145"/>
              <a:gd name="connsiteX92" fmla="*/ 6313084 w 11269336"/>
              <a:gd name="connsiteY92" fmla="*/ 1853561 h 2323145"/>
              <a:gd name="connsiteX93" fmla="*/ 6283816 w 11269336"/>
              <a:gd name="connsiteY93" fmla="*/ 1872148 h 2323145"/>
              <a:gd name="connsiteX94" fmla="*/ 6282550 w 11269336"/>
              <a:gd name="connsiteY94" fmla="*/ 1871392 h 2323145"/>
              <a:gd name="connsiteX95" fmla="*/ 6270527 w 11269336"/>
              <a:gd name="connsiteY95" fmla="*/ 1872208 h 2323145"/>
              <a:gd name="connsiteX96" fmla="*/ 6249518 w 11269336"/>
              <a:gd name="connsiteY96" fmla="*/ 1876079 h 2323145"/>
              <a:gd name="connsiteX97" fmla="*/ 6190386 w 11269336"/>
              <a:gd name="connsiteY97" fmla="*/ 1872478 h 2323145"/>
              <a:gd name="connsiteX98" fmla="*/ 6159777 w 11269336"/>
              <a:gd name="connsiteY98" fmla="*/ 1891745 h 2323145"/>
              <a:gd name="connsiteX99" fmla="*/ 6153131 w 11269336"/>
              <a:gd name="connsiteY99" fmla="*/ 1895079 h 2323145"/>
              <a:gd name="connsiteX100" fmla="*/ 6152798 w 11269336"/>
              <a:gd name="connsiteY100" fmla="*/ 1894920 h 2323145"/>
              <a:gd name="connsiteX101" fmla="*/ 6145388 w 11269336"/>
              <a:gd name="connsiteY101" fmla="*/ 1897990 h 2323145"/>
              <a:gd name="connsiteX102" fmla="*/ 6141014 w 11269336"/>
              <a:gd name="connsiteY102" fmla="*/ 1901155 h 2323145"/>
              <a:gd name="connsiteX103" fmla="*/ 6128122 w 11269336"/>
              <a:gd name="connsiteY103" fmla="*/ 1907623 h 2323145"/>
              <a:gd name="connsiteX104" fmla="*/ 6122351 w 11269336"/>
              <a:gd name="connsiteY104" fmla="*/ 1908359 h 2323145"/>
              <a:gd name="connsiteX105" fmla="*/ 6064750 w 11269336"/>
              <a:gd name="connsiteY105" fmla="*/ 1896394 h 2323145"/>
              <a:gd name="connsiteX106" fmla="*/ 5964230 w 11269336"/>
              <a:gd name="connsiteY106" fmla="*/ 1910038 h 2323145"/>
              <a:gd name="connsiteX107" fmla="*/ 5865399 w 11269336"/>
              <a:gd name="connsiteY107" fmla="*/ 1926966 h 2323145"/>
              <a:gd name="connsiteX108" fmla="*/ 5829951 w 11269336"/>
              <a:gd name="connsiteY108" fmla="*/ 1934755 h 2323145"/>
              <a:gd name="connsiteX109" fmla="*/ 5765285 w 11269336"/>
              <a:gd name="connsiteY109" fmla="*/ 1941322 h 2323145"/>
              <a:gd name="connsiteX110" fmla="*/ 5734750 w 11269336"/>
              <a:gd name="connsiteY110" fmla="*/ 1939793 h 2323145"/>
              <a:gd name="connsiteX111" fmla="*/ 5733569 w 11269336"/>
              <a:gd name="connsiteY111" fmla="*/ 1940505 h 2323145"/>
              <a:gd name="connsiteX112" fmla="*/ 5730329 w 11269336"/>
              <a:gd name="connsiteY112" fmla="*/ 1937845 h 2323145"/>
              <a:gd name="connsiteX113" fmla="*/ 5724661 w 11269336"/>
              <a:gd name="connsiteY113" fmla="*/ 1937455 h 2323145"/>
              <a:gd name="connsiteX114" fmla="*/ 5710186 w 11269336"/>
              <a:gd name="connsiteY114" fmla="*/ 1941370 h 2323145"/>
              <a:gd name="connsiteX115" fmla="*/ 5704910 w 11269336"/>
              <a:gd name="connsiteY115" fmla="*/ 1943663 h 2323145"/>
              <a:gd name="connsiteX116" fmla="*/ 5696836 w 11269336"/>
              <a:gd name="connsiteY116" fmla="*/ 1945271 h 2323145"/>
              <a:gd name="connsiteX117" fmla="*/ 5696583 w 11269336"/>
              <a:gd name="connsiteY117" fmla="*/ 1945050 h 2323145"/>
              <a:gd name="connsiteX118" fmla="*/ 5689123 w 11269336"/>
              <a:gd name="connsiteY118" fmla="*/ 1947067 h 2323145"/>
              <a:gd name="connsiteX119" fmla="*/ 5653291 w 11269336"/>
              <a:gd name="connsiteY119" fmla="*/ 1960245 h 2323145"/>
              <a:gd name="connsiteX120" fmla="*/ 5599385 w 11269336"/>
              <a:gd name="connsiteY120" fmla="*/ 1945198 h 2323145"/>
              <a:gd name="connsiteX121" fmla="*/ 5578300 w 11269336"/>
              <a:gd name="connsiteY121" fmla="*/ 1944963 h 2323145"/>
              <a:gd name="connsiteX122" fmla="*/ 5566758 w 11269336"/>
              <a:gd name="connsiteY122" fmla="*/ 1943441 h 2323145"/>
              <a:gd name="connsiteX123" fmla="*/ 5565857 w 11269336"/>
              <a:gd name="connsiteY123" fmla="*/ 1942445 h 2323145"/>
              <a:gd name="connsiteX124" fmla="*/ 5531534 w 11269336"/>
              <a:gd name="connsiteY124" fmla="*/ 1955208 h 2323145"/>
              <a:gd name="connsiteX125" fmla="*/ 5526552 w 11269336"/>
              <a:gd name="connsiteY125" fmla="*/ 1954799 h 2323145"/>
              <a:gd name="connsiteX126" fmla="*/ 5504723 w 11269336"/>
              <a:gd name="connsiteY126" fmla="*/ 1965811 h 2323145"/>
              <a:gd name="connsiteX127" fmla="*/ 5493156 w 11269336"/>
              <a:gd name="connsiteY127" fmla="*/ 1970063 h 2323145"/>
              <a:gd name="connsiteX128" fmla="*/ 5490486 w 11269336"/>
              <a:gd name="connsiteY128" fmla="*/ 1974227 h 2323145"/>
              <a:gd name="connsiteX129" fmla="*/ 5473107 w 11269336"/>
              <a:gd name="connsiteY129" fmla="*/ 1979001 h 2323145"/>
              <a:gd name="connsiteX130" fmla="*/ 5470885 w 11269336"/>
              <a:gd name="connsiteY130" fmla="*/ 1978432 h 2323145"/>
              <a:gd name="connsiteX131" fmla="*/ 5457393 w 11269336"/>
              <a:gd name="connsiteY131" fmla="*/ 1986525 h 2323145"/>
              <a:gd name="connsiteX132" fmla="*/ 5447102 w 11269336"/>
              <a:gd name="connsiteY132" fmla="*/ 1998329 h 2323145"/>
              <a:gd name="connsiteX133" fmla="*/ 5159151 w 11269336"/>
              <a:gd name="connsiteY133" fmla="*/ 2029640 h 2323145"/>
              <a:gd name="connsiteX134" fmla="*/ 5041688 w 11269336"/>
              <a:gd name="connsiteY134" fmla="*/ 2022334 h 2323145"/>
              <a:gd name="connsiteX135" fmla="*/ 4860988 w 11269336"/>
              <a:gd name="connsiteY135" fmla="*/ 2135698 h 2323145"/>
              <a:gd name="connsiteX136" fmla="*/ 4807902 w 11269336"/>
              <a:gd name="connsiteY136" fmla="*/ 2138894 h 2323145"/>
              <a:gd name="connsiteX137" fmla="*/ 4765388 w 11269336"/>
              <a:gd name="connsiteY137" fmla="*/ 2162525 h 2323145"/>
              <a:gd name="connsiteX138" fmla="*/ 4745033 w 11269336"/>
              <a:gd name="connsiteY138" fmla="*/ 2158859 h 2323145"/>
              <a:gd name="connsiteX139" fmla="*/ 4741475 w 11269336"/>
              <a:gd name="connsiteY139" fmla="*/ 2157998 h 2323145"/>
              <a:gd name="connsiteX140" fmla="*/ 4728247 w 11269336"/>
              <a:gd name="connsiteY140" fmla="*/ 2159526 h 2323145"/>
              <a:gd name="connsiteX141" fmla="*/ 4723263 w 11269336"/>
              <a:gd name="connsiteY141" fmla="*/ 2153742 h 2323145"/>
              <a:gd name="connsiteX142" fmla="*/ 4702453 w 11269336"/>
              <a:gd name="connsiteY142" fmla="*/ 2151586 h 2323145"/>
              <a:gd name="connsiteX143" fmla="*/ 4678455 w 11269336"/>
              <a:gd name="connsiteY143" fmla="*/ 2156131 h 2323145"/>
              <a:gd name="connsiteX144" fmla="*/ 4593061 w 11269336"/>
              <a:gd name="connsiteY144" fmla="*/ 2171597 h 2323145"/>
              <a:gd name="connsiteX145" fmla="*/ 4579902 w 11269336"/>
              <a:gd name="connsiteY145" fmla="*/ 2177927 h 2323145"/>
              <a:gd name="connsiteX146" fmla="*/ 4533444 w 11269336"/>
              <a:gd name="connsiteY146" fmla="*/ 2181200 h 2323145"/>
              <a:gd name="connsiteX147" fmla="*/ 4492832 w 11269336"/>
              <a:gd name="connsiteY147" fmla="*/ 2188033 h 2323145"/>
              <a:gd name="connsiteX148" fmla="*/ 4467257 w 11269336"/>
              <a:gd name="connsiteY148" fmla="*/ 2196121 h 2323145"/>
              <a:gd name="connsiteX149" fmla="*/ 4459937 w 11269336"/>
              <a:gd name="connsiteY149" fmla="*/ 2195182 h 2323145"/>
              <a:gd name="connsiteX150" fmla="*/ 4433312 w 11269336"/>
              <a:gd name="connsiteY150" fmla="*/ 2199004 h 2323145"/>
              <a:gd name="connsiteX151" fmla="*/ 4420601 w 11269336"/>
              <a:gd name="connsiteY151" fmla="*/ 2205158 h 2323145"/>
              <a:gd name="connsiteX152" fmla="*/ 4405765 w 11269336"/>
              <a:gd name="connsiteY152" fmla="*/ 2199902 h 2323145"/>
              <a:gd name="connsiteX153" fmla="*/ 4401354 w 11269336"/>
              <a:gd name="connsiteY153" fmla="*/ 2194745 h 2323145"/>
              <a:gd name="connsiteX154" fmla="*/ 4383151 w 11269336"/>
              <a:gd name="connsiteY154" fmla="*/ 2201140 h 2323145"/>
              <a:gd name="connsiteX155" fmla="*/ 4366646 w 11269336"/>
              <a:gd name="connsiteY155" fmla="*/ 2198564 h 2323145"/>
              <a:gd name="connsiteX156" fmla="*/ 4354009 w 11269336"/>
              <a:gd name="connsiteY156" fmla="*/ 2204984 h 2323145"/>
              <a:gd name="connsiteX157" fmla="*/ 4348284 w 11269336"/>
              <a:gd name="connsiteY157" fmla="*/ 2205270 h 2323145"/>
              <a:gd name="connsiteX158" fmla="*/ 4333906 w 11269336"/>
              <a:gd name="connsiteY158" fmla="*/ 2205251 h 2323145"/>
              <a:gd name="connsiteX159" fmla="*/ 4308819 w 11269336"/>
              <a:gd name="connsiteY159" fmla="*/ 2203822 h 2323145"/>
              <a:gd name="connsiteX160" fmla="*/ 4301210 w 11269336"/>
              <a:gd name="connsiteY160" fmla="*/ 2204456 h 2323145"/>
              <a:gd name="connsiteX161" fmla="*/ 4283095 w 11269336"/>
              <a:gd name="connsiteY161" fmla="*/ 2198177 h 2323145"/>
              <a:gd name="connsiteX162" fmla="*/ 4250119 w 11269336"/>
              <a:gd name="connsiteY162" fmla="*/ 2196342 h 2323145"/>
              <a:gd name="connsiteX163" fmla="*/ 4189203 w 11269336"/>
              <a:gd name="connsiteY163" fmla="*/ 2178994 h 2323145"/>
              <a:gd name="connsiteX164" fmla="*/ 4154035 w 11269336"/>
              <a:gd name="connsiteY164" fmla="*/ 2171950 h 2323145"/>
              <a:gd name="connsiteX165" fmla="*/ 4129569 w 11269336"/>
              <a:gd name="connsiteY165" fmla="*/ 2163850 h 2323145"/>
              <a:gd name="connsiteX166" fmla="*/ 4061250 w 11269336"/>
              <a:gd name="connsiteY166" fmla="*/ 2159236 h 2323145"/>
              <a:gd name="connsiteX167" fmla="*/ 3945480 w 11269336"/>
              <a:gd name="connsiteY167" fmla="*/ 2158279 h 2323145"/>
              <a:gd name="connsiteX168" fmla="*/ 3921468 w 11269336"/>
              <a:gd name="connsiteY168" fmla="*/ 2156588 h 2323145"/>
              <a:gd name="connsiteX169" fmla="*/ 3903348 w 11269336"/>
              <a:gd name="connsiteY169" fmla="*/ 2149220 h 2323145"/>
              <a:gd name="connsiteX170" fmla="*/ 3901342 w 11269336"/>
              <a:gd name="connsiteY170" fmla="*/ 2142355 h 2323145"/>
              <a:gd name="connsiteX171" fmla="*/ 3888539 w 11269336"/>
              <a:gd name="connsiteY171" fmla="*/ 2140476 h 2323145"/>
              <a:gd name="connsiteX172" fmla="*/ 3885662 w 11269336"/>
              <a:gd name="connsiteY172" fmla="*/ 2138740 h 2323145"/>
              <a:gd name="connsiteX173" fmla="*/ 3868627 w 11269336"/>
              <a:gd name="connsiteY173" fmla="*/ 2130023 h 2323145"/>
              <a:gd name="connsiteX174" fmla="*/ 3819177 w 11269336"/>
              <a:gd name="connsiteY174" fmla="*/ 2142111 h 2323145"/>
              <a:gd name="connsiteX175" fmla="*/ 3769100 w 11269336"/>
              <a:gd name="connsiteY175" fmla="*/ 2131731 h 2323145"/>
              <a:gd name="connsiteX176" fmla="*/ 3562752 w 11269336"/>
              <a:gd name="connsiteY176" fmla="*/ 2131785 h 2323145"/>
              <a:gd name="connsiteX177" fmla="*/ 3541402 w 11269336"/>
              <a:gd name="connsiteY177" fmla="*/ 2106821 h 2323145"/>
              <a:gd name="connsiteX178" fmla="*/ 3365341 w 11269336"/>
              <a:gd name="connsiteY178" fmla="*/ 2077638 h 2323145"/>
              <a:gd name="connsiteX179" fmla="*/ 3170922 w 11269336"/>
              <a:gd name="connsiteY179" fmla="*/ 2115957 h 2323145"/>
              <a:gd name="connsiteX180" fmla="*/ 3156256 w 11269336"/>
              <a:gd name="connsiteY180" fmla="*/ 2124773 h 2323145"/>
              <a:gd name="connsiteX181" fmla="*/ 3140298 w 11269336"/>
              <a:gd name="connsiteY181" fmla="*/ 2129182 h 2323145"/>
              <a:gd name="connsiteX182" fmla="*/ 3138514 w 11269336"/>
              <a:gd name="connsiteY182" fmla="*/ 2128069 h 2323145"/>
              <a:gd name="connsiteX183" fmla="*/ 3120467 w 11269336"/>
              <a:gd name="connsiteY183" fmla="*/ 2128281 h 2323145"/>
              <a:gd name="connsiteX184" fmla="*/ 3116175 w 11269336"/>
              <a:gd name="connsiteY184" fmla="*/ 2131633 h 2323145"/>
              <a:gd name="connsiteX185" fmla="*/ 3103685 w 11269336"/>
              <a:gd name="connsiteY185" fmla="*/ 2132814 h 2323145"/>
              <a:gd name="connsiteX186" fmla="*/ 3078794 w 11269336"/>
              <a:gd name="connsiteY186" fmla="*/ 2137935 h 2323145"/>
              <a:gd name="connsiteX187" fmla="*/ 3074407 w 11269336"/>
              <a:gd name="connsiteY187" fmla="*/ 2136274 h 2323145"/>
              <a:gd name="connsiteX188" fmla="*/ 3037285 w 11269336"/>
              <a:gd name="connsiteY188" fmla="*/ 2139919 h 2323145"/>
              <a:gd name="connsiteX189" fmla="*/ 3036901 w 11269336"/>
              <a:gd name="connsiteY189" fmla="*/ 2138726 h 2323145"/>
              <a:gd name="connsiteX190" fmla="*/ 3026996 w 11269336"/>
              <a:gd name="connsiteY190" fmla="*/ 2134322 h 2323145"/>
              <a:gd name="connsiteX191" fmla="*/ 3007772 w 11269336"/>
              <a:gd name="connsiteY191" fmla="*/ 2128742 h 2323145"/>
              <a:gd name="connsiteX192" fmla="*/ 2965030 w 11269336"/>
              <a:gd name="connsiteY192" fmla="*/ 2100494 h 2323145"/>
              <a:gd name="connsiteX193" fmla="*/ 2926342 w 11269336"/>
              <a:gd name="connsiteY193" fmla="*/ 2104155 h 2323145"/>
              <a:gd name="connsiteX194" fmla="*/ 2918608 w 11269336"/>
              <a:gd name="connsiteY194" fmla="*/ 2104215 h 2323145"/>
              <a:gd name="connsiteX195" fmla="*/ 2918475 w 11269336"/>
              <a:gd name="connsiteY195" fmla="*/ 2103937 h 2323145"/>
              <a:gd name="connsiteX196" fmla="*/ 2910360 w 11269336"/>
              <a:gd name="connsiteY196" fmla="*/ 2103444 h 2323145"/>
              <a:gd name="connsiteX197" fmla="*/ 2904507 w 11269336"/>
              <a:gd name="connsiteY197" fmla="*/ 2104326 h 2323145"/>
              <a:gd name="connsiteX198" fmla="*/ 2889503 w 11269336"/>
              <a:gd name="connsiteY198" fmla="*/ 2104443 h 2323145"/>
              <a:gd name="connsiteX199" fmla="*/ 2884480 w 11269336"/>
              <a:gd name="connsiteY199" fmla="*/ 2102626 h 2323145"/>
              <a:gd name="connsiteX200" fmla="*/ 2882689 w 11269336"/>
              <a:gd name="connsiteY200" fmla="*/ 2099228 h 2323145"/>
              <a:gd name="connsiteX201" fmla="*/ 2881291 w 11269336"/>
              <a:gd name="connsiteY201" fmla="*/ 2099618 h 2323145"/>
              <a:gd name="connsiteX202" fmla="*/ 2853979 w 11269336"/>
              <a:gd name="connsiteY202" fmla="*/ 2090388 h 2323145"/>
              <a:gd name="connsiteX203" fmla="*/ 2791790 w 11269336"/>
              <a:gd name="connsiteY203" fmla="*/ 2080332 h 2323145"/>
              <a:gd name="connsiteX204" fmla="*/ 2755844 w 11269336"/>
              <a:gd name="connsiteY204" fmla="*/ 2078874 h 2323145"/>
              <a:gd name="connsiteX205" fmla="*/ 2657742 w 11269336"/>
              <a:gd name="connsiteY205" fmla="*/ 2070179 h 2323145"/>
              <a:gd name="connsiteX206" fmla="*/ 2559549 w 11269336"/>
              <a:gd name="connsiteY206" fmla="*/ 2057873 h 2323145"/>
              <a:gd name="connsiteX207" fmla="*/ 2512054 w 11269336"/>
              <a:gd name="connsiteY207" fmla="*/ 2031671 h 2323145"/>
              <a:gd name="connsiteX208" fmla="*/ 2506437 w 11269336"/>
              <a:gd name="connsiteY208" fmla="*/ 2030918 h 2323145"/>
              <a:gd name="connsiteX209" fmla="*/ 2491752 w 11269336"/>
              <a:gd name="connsiteY209" fmla="*/ 2033906 h 2323145"/>
              <a:gd name="connsiteX210" fmla="*/ 2486338 w 11269336"/>
              <a:gd name="connsiteY210" fmla="*/ 2035862 h 2323145"/>
              <a:gd name="connsiteX211" fmla="*/ 2478186 w 11269336"/>
              <a:gd name="connsiteY211" fmla="*/ 2036953 h 2323145"/>
              <a:gd name="connsiteX212" fmla="*/ 2477950 w 11269336"/>
              <a:gd name="connsiteY212" fmla="*/ 2036715 h 2323145"/>
              <a:gd name="connsiteX213" fmla="*/ 2470381 w 11269336"/>
              <a:gd name="connsiteY213" fmla="*/ 2038256 h 2323145"/>
              <a:gd name="connsiteX214" fmla="*/ 2433781 w 11269336"/>
              <a:gd name="connsiteY214" fmla="*/ 2049140 h 2323145"/>
              <a:gd name="connsiteX215" fmla="*/ 2381172 w 11269336"/>
              <a:gd name="connsiteY215" fmla="*/ 2030645 h 2323145"/>
              <a:gd name="connsiteX216" fmla="*/ 2360198 w 11269336"/>
              <a:gd name="connsiteY216" fmla="*/ 2029059 h 2323145"/>
              <a:gd name="connsiteX217" fmla="*/ 2348815 w 11269336"/>
              <a:gd name="connsiteY217" fmla="*/ 2026798 h 2323145"/>
              <a:gd name="connsiteX218" fmla="*/ 2347988 w 11269336"/>
              <a:gd name="connsiteY218" fmla="*/ 2025745 h 2323145"/>
              <a:gd name="connsiteX219" fmla="*/ 2312920 w 11269336"/>
              <a:gd name="connsiteY219" fmla="*/ 2036311 h 2323145"/>
              <a:gd name="connsiteX220" fmla="*/ 2307986 w 11269336"/>
              <a:gd name="connsiteY220" fmla="*/ 2035583 h 2323145"/>
              <a:gd name="connsiteX221" fmla="*/ 2285481 w 11269336"/>
              <a:gd name="connsiteY221" fmla="*/ 2045197 h 2323145"/>
              <a:gd name="connsiteX222" fmla="*/ 2273666 w 11269336"/>
              <a:gd name="connsiteY222" fmla="*/ 2048710 h 2323145"/>
              <a:gd name="connsiteX223" fmla="*/ 2270719 w 11269336"/>
              <a:gd name="connsiteY223" fmla="*/ 2052702 h 2323145"/>
              <a:gd name="connsiteX224" fmla="*/ 2253080 w 11269336"/>
              <a:gd name="connsiteY224" fmla="*/ 2056363 h 2323145"/>
              <a:gd name="connsiteX225" fmla="*/ 2250906 w 11269336"/>
              <a:gd name="connsiteY225" fmla="*/ 2055654 h 2323145"/>
              <a:gd name="connsiteX226" fmla="*/ 2236905 w 11269336"/>
              <a:gd name="connsiteY226" fmla="*/ 2062882 h 2323145"/>
              <a:gd name="connsiteX227" fmla="*/ 2225830 w 11269336"/>
              <a:gd name="connsiteY227" fmla="*/ 2074027 h 2323145"/>
              <a:gd name="connsiteX228" fmla="*/ 2073776 w 11269336"/>
              <a:gd name="connsiteY228" fmla="*/ 2089244 h 2323145"/>
              <a:gd name="connsiteX229" fmla="*/ 1948256 w 11269336"/>
              <a:gd name="connsiteY229" fmla="*/ 2146616 h 2323145"/>
              <a:gd name="connsiteX230" fmla="*/ 1865582 w 11269336"/>
              <a:gd name="connsiteY230" fmla="*/ 2153738 h 2323145"/>
              <a:gd name="connsiteX231" fmla="*/ 1835210 w 11269336"/>
              <a:gd name="connsiteY231" fmla="*/ 2134244 h 2323145"/>
              <a:gd name="connsiteX232" fmla="*/ 1632661 w 11269336"/>
              <a:gd name="connsiteY232" fmla="*/ 2173882 h 2323145"/>
              <a:gd name="connsiteX233" fmla="*/ 1579590 w 11269336"/>
              <a:gd name="connsiteY233" fmla="*/ 2173680 h 2323145"/>
              <a:gd name="connsiteX234" fmla="*/ 1535601 w 11269336"/>
              <a:gd name="connsiteY234" fmla="*/ 2194590 h 2323145"/>
              <a:gd name="connsiteX235" fmla="*/ 1515594 w 11269336"/>
              <a:gd name="connsiteY235" fmla="*/ 2189622 h 2323145"/>
              <a:gd name="connsiteX236" fmla="*/ 1512113 w 11269336"/>
              <a:gd name="connsiteY236" fmla="*/ 2188534 h 2323145"/>
              <a:gd name="connsiteX237" fmla="*/ 1498838 w 11269336"/>
              <a:gd name="connsiteY237" fmla="*/ 2189213 h 2323145"/>
              <a:gd name="connsiteX238" fmla="*/ 1494279 w 11269336"/>
              <a:gd name="connsiteY238" fmla="*/ 2183112 h 2323145"/>
              <a:gd name="connsiteX239" fmla="*/ 1473714 w 11269336"/>
              <a:gd name="connsiteY239" fmla="*/ 2179625 h 2323145"/>
              <a:gd name="connsiteX240" fmla="*/ 1449503 w 11269336"/>
              <a:gd name="connsiteY240" fmla="*/ 2182633 h 2323145"/>
              <a:gd name="connsiteX241" fmla="*/ 1266687 w 11269336"/>
              <a:gd name="connsiteY241" fmla="*/ 2212688 h 2323145"/>
              <a:gd name="connsiteX242" fmla="*/ 1239614 w 11269336"/>
              <a:gd name="connsiteY242" fmla="*/ 2209727 h 2323145"/>
              <a:gd name="connsiteX243" fmla="*/ 1202436 w 11269336"/>
              <a:gd name="connsiteY243" fmla="*/ 2209817 h 2323145"/>
              <a:gd name="connsiteX244" fmla="*/ 1136097 w 11269336"/>
              <a:gd name="connsiteY244" fmla="*/ 2205112 h 2323145"/>
              <a:gd name="connsiteX245" fmla="*/ 988232 w 11269336"/>
              <a:gd name="connsiteY245" fmla="*/ 2235635 h 2323145"/>
              <a:gd name="connsiteX246" fmla="*/ 981959 w 11269336"/>
              <a:gd name="connsiteY246" fmla="*/ 2231607 h 2323145"/>
              <a:gd name="connsiteX247" fmla="*/ 938600 w 11269336"/>
              <a:gd name="connsiteY247" fmla="*/ 2238113 h 2323145"/>
              <a:gd name="connsiteX248" fmla="*/ 791788 w 11269336"/>
              <a:gd name="connsiteY248" fmla="*/ 2293224 h 2323145"/>
              <a:gd name="connsiteX249" fmla="*/ 706914 w 11269336"/>
              <a:gd name="connsiteY249" fmla="*/ 2305046 h 2323145"/>
              <a:gd name="connsiteX250" fmla="*/ 675971 w 11269336"/>
              <a:gd name="connsiteY250" fmla="*/ 2304030 h 2323145"/>
              <a:gd name="connsiteX251" fmla="*/ 624180 w 11269336"/>
              <a:gd name="connsiteY251" fmla="*/ 2302650 h 2323145"/>
              <a:gd name="connsiteX252" fmla="*/ 583453 w 11269336"/>
              <a:gd name="connsiteY252" fmla="*/ 2288788 h 2323145"/>
              <a:gd name="connsiteX253" fmla="*/ 540946 w 11269336"/>
              <a:gd name="connsiteY253" fmla="*/ 2292721 h 2323145"/>
              <a:gd name="connsiteX254" fmla="*/ 533680 w 11269336"/>
              <a:gd name="connsiteY254" fmla="*/ 2310233 h 2323145"/>
              <a:gd name="connsiteX255" fmla="*/ 487366 w 11269336"/>
              <a:gd name="connsiteY255" fmla="*/ 2309053 h 2323145"/>
              <a:gd name="connsiteX256" fmla="*/ 416820 w 11269336"/>
              <a:gd name="connsiteY256" fmla="*/ 2305443 h 2323145"/>
              <a:gd name="connsiteX257" fmla="*/ 376805 w 11269336"/>
              <a:gd name="connsiteY257" fmla="*/ 2307647 h 2323145"/>
              <a:gd name="connsiteX258" fmla="*/ 266777 w 11269336"/>
              <a:gd name="connsiteY258" fmla="*/ 2309012 h 2323145"/>
              <a:gd name="connsiteX259" fmla="*/ 156013 w 11269336"/>
              <a:gd name="connsiteY259" fmla="*/ 2306832 h 2323145"/>
              <a:gd name="connsiteX260" fmla="*/ 87258 w 11269336"/>
              <a:gd name="connsiteY260" fmla="*/ 2285511 h 2323145"/>
              <a:gd name="connsiteX261" fmla="*/ 23798 w 11269336"/>
              <a:gd name="connsiteY261" fmla="*/ 2281822 h 2323145"/>
              <a:gd name="connsiteX262" fmla="*/ 0 w 11269336"/>
              <a:gd name="connsiteY262" fmla="*/ 2285369 h 2323145"/>
              <a:gd name="connsiteX263" fmla="*/ 0 w 11269336"/>
              <a:gd name="connsiteY263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263254 w 11269336"/>
              <a:gd name="connsiteY20" fmla="*/ 645662 h 2323145"/>
              <a:gd name="connsiteX21" fmla="*/ 9162278 w 11269336"/>
              <a:gd name="connsiteY21" fmla="*/ 704724 h 2323145"/>
              <a:gd name="connsiteX22" fmla="*/ 9062863 w 11269336"/>
              <a:gd name="connsiteY22" fmla="*/ 754656 h 2323145"/>
              <a:gd name="connsiteX23" fmla="*/ 8914746 w 11269336"/>
              <a:gd name="connsiteY23" fmla="*/ 826428 h 2323145"/>
              <a:gd name="connsiteX24" fmla="*/ 8917778 w 11269336"/>
              <a:gd name="connsiteY24" fmla="*/ 835198 h 2323145"/>
              <a:gd name="connsiteX25" fmla="*/ 8905560 w 11269336"/>
              <a:gd name="connsiteY25" fmla="*/ 838358 h 2323145"/>
              <a:gd name="connsiteX26" fmla="*/ 8897564 w 11269336"/>
              <a:gd name="connsiteY26" fmla="*/ 834287 h 2323145"/>
              <a:gd name="connsiteX27" fmla="*/ 8878040 w 11269336"/>
              <a:gd name="connsiteY27" fmla="*/ 844150 h 2323145"/>
              <a:gd name="connsiteX28" fmla="*/ 8795998 w 11269336"/>
              <a:gd name="connsiteY28" fmla="*/ 863337 h 2323145"/>
              <a:gd name="connsiteX29" fmla="*/ 8776970 w 11269336"/>
              <a:gd name="connsiteY29" fmla="*/ 885177 h 2323145"/>
              <a:gd name="connsiteX30" fmla="*/ 8755719 w 11269336"/>
              <a:gd name="connsiteY30" fmla="*/ 889754 h 2323145"/>
              <a:gd name="connsiteX31" fmla="*/ 8743257 w 11269336"/>
              <a:gd name="connsiteY31" fmla="*/ 904723 h 2323145"/>
              <a:gd name="connsiteX32" fmla="*/ 8721366 w 11269336"/>
              <a:gd name="connsiteY32" fmla="*/ 904711 h 2323145"/>
              <a:gd name="connsiteX33" fmla="*/ 8678353 w 11269336"/>
              <a:gd name="connsiteY33" fmla="*/ 926318 h 2323145"/>
              <a:gd name="connsiteX34" fmla="*/ 8636849 w 11269336"/>
              <a:gd name="connsiteY34" fmla="*/ 937900 h 2323145"/>
              <a:gd name="connsiteX35" fmla="*/ 8620213 w 11269336"/>
              <a:gd name="connsiteY35" fmla="*/ 943068 h 2323145"/>
              <a:gd name="connsiteX36" fmla="*/ 8612581 w 11269336"/>
              <a:gd name="connsiteY36" fmla="*/ 952695 h 2323145"/>
              <a:gd name="connsiteX37" fmla="*/ 8589038 w 11269336"/>
              <a:gd name="connsiteY37" fmla="*/ 963892 h 2323145"/>
              <a:gd name="connsiteX38" fmla="*/ 8579950 w 11269336"/>
              <a:gd name="connsiteY38" fmla="*/ 960899 h 2323145"/>
              <a:gd name="connsiteX39" fmla="*/ 8579319 w 11269336"/>
              <a:gd name="connsiteY39" fmla="*/ 965630 h 2323145"/>
              <a:gd name="connsiteX40" fmla="*/ 8547429 w 11269336"/>
              <a:gd name="connsiteY40" fmla="*/ 984506 h 2323145"/>
              <a:gd name="connsiteX41" fmla="*/ 8478704 w 11269336"/>
              <a:gd name="connsiteY41" fmla="*/ 1025490 h 2323145"/>
              <a:gd name="connsiteX42" fmla="*/ 8461421 w 11269336"/>
              <a:gd name="connsiteY42" fmla="*/ 1035512 h 2323145"/>
              <a:gd name="connsiteX43" fmla="*/ 8445003 w 11269336"/>
              <a:gd name="connsiteY43" fmla="*/ 1036851 h 2323145"/>
              <a:gd name="connsiteX44" fmla="*/ 8357350 w 11269336"/>
              <a:gd name="connsiteY44" fmla="*/ 1060213 h 2323145"/>
              <a:gd name="connsiteX45" fmla="*/ 8335565 w 11269336"/>
              <a:gd name="connsiteY45" fmla="*/ 1061151 h 2323145"/>
              <a:gd name="connsiteX46" fmla="*/ 8325267 w 11269336"/>
              <a:gd name="connsiteY46" fmla="*/ 1055919 h 2323145"/>
              <a:gd name="connsiteX47" fmla="*/ 8293586 w 11269336"/>
              <a:gd name="connsiteY47" fmla="*/ 1076144 h 2323145"/>
              <a:gd name="connsiteX48" fmla="*/ 8242405 w 11269336"/>
              <a:gd name="connsiteY48" fmla="*/ 1095960 h 2323145"/>
              <a:gd name="connsiteX49" fmla="*/ 8197391 w 11269336"/>
              <a:gd name="connsiteY49" fmla="*/ 1107746 h 2323145"/>
              <a:gd name="connsiteX50" fmla="*/ 8081474 w 11269336"/>
              <a:gd name="connsiteY50" fmla="*/ 1130125 h 2323145"/>
              <a:gd name="connsiteX51" fmla="*/ 8053585 w 11269336"/>
              <a:gd name="connsiteY51" fmla="*/ 1129169 h 2323145"/>
              <a:gd name="connsiteX52" fmla="*/ 8038422 w 11269336"/>
              <a:gd name="connsiteY52" fmla="*/ 1119092 h 2323145"/>
              <a:gd name="connsiteX53" fmla="*/ 8029450 w 11269336"/>
              <a:gd name="connsiteY53" fmla="*/ 1125592 h 2323145"/>
              <a:gd name="connsiteX54" fmla="*/ 7959552 w 11269336"/>
              <a:gd name="connsiteY54" fmla="*/ 1140188 h 2323145"/>
              <a:gd name="connsiteX55" fmla="*/ 7914188 w 11269336"/>
              <a:gd name="connsiteY55" fmla="*/ 1150862 h 2323145"/>
              <a:gd name="connsiteX56" fmla="*/ 7914918 w 11269336"/>
              <a:gd name="connsiteY56" fmla="*/ 1168758 h 2323145"/>
              <a:gd name="connsiteX57" fmla="*/ 7875510 w 11269336"/>
              <a:gd name="connsiteY57" fmla="*/ 1183153 h 2323145"/>
              <a:gd name="connsiteX58" fmla="*/ 7829932 w 11269336"/>
              <a:gd name="connsiteY58" fmla="*/ 1180782 h 2323145"/>
              <a:gd name="connsiteX59" fmla="*/ 7779182 w 11269336"/>
              <a:gd name="connsiteY59" fmla="*/ 1192665 h 2323145"/>
              <a:gd name="connsiteX60" fmla="*/ 7748774 w 11269336"/>
              <a:gd name="connsiteY60" fmla="*/ 1199586 h 2323145"/>
              <a:gd name="connsiteX61" fmla="*/ 7671846 w 11269336"/>
              <a:gd name="connsiteY61" fmla="*/ 1231966 h 2323145"/>
              <a:gd name="connsiteX62" fmla="*/ 7554146 w 11269336"/>
              <a:gd name="connsiteY62" fmla="*/ 1319748 h 2323145"/>
              <a:gd name="connsiteX63" fmla="*/ 7515052 w 11269336"/>
              <a:gd name="connsiteY63" fmla="*/ 1336718 h 2323145"/>
              <a:gd name="connsiteX64" fmla="*/ 7507193 w 11269336"/>
              <a:gd name="connsiteY64" fmla="*/ 1334617 h 2323145"/>
              <a:gd name="connsiteX65" fmla="*/ 7461694 w 11269336"/>
              <a:gd name="connsiteY65" fmla="*/ 1375866 h 2323145"/>
              <a:gd name="connsiteX66" fmla="*/ 7377571 w 11269336"/>
              <a:gd name="connsiteY66" fmla="*/ 1400128 h 2323145"/>
              <a:gd name="connsiteX67" fmla="*/ 7311261 w 11269336"/>
              <a:gd name="connsiteY67" fmla="*/ 1412652 h 2323145"/>
              <a:gd name="connsiteX68" fmla="*/ 7275307 w 11269336"/>
              <a:gd name="connsiteY68" fmla="*/ 1422171 h 2323145"/>
              <a:gd name="connsiteX69" fmla="*/ 7247783 w 11269336"/>
              <a:gd name="connsiteY69" fmla="*/ 1426330 h 2323145"/>
              <a:gd name="connsiteX70" fmla="*/ 7185047 w 11269336"/>
              <a:gd name="connsiteY70" fmla="*/ 1451812 h 2323145"/>
              <a:gd name="connsiteX71" fmla="*/ 7084117 w 11269336"/>
              <a:gd name="connsiteY71" fmla="*/ 1500281 h 2323145"/>
              <a:gd name="connsiteX72" fmla="*/ 7062011 w 11269336"/>
              <a:gd name="connsiteY72" fmla="*/ 1509183 h 2323145"/>
              <a:gd name="connsiteX73" fmla="*/ 7040555 w 11269336"/>
              <a:gd name="connsiteY73" fmla="*/ 1511207 h 2323145"/>
              <a:gd name="connsiteX74" fmla="*/ 7033438 w 11269336"/>
              <a:gd name="connsiteY74" fmla="*/ 1506772 h 2323145"/>
              <a:gd name="connsiteX75" fmla="*/ 7020886 w 11269336"/>
              <a:gd name="connsiteY75" fmla="*/ 1510764 h 2323145"/>
              <a:gd name="connsiteX76" fmla="*/ 7017033 w 11269336"/>
              <a:gd name="connsiteY76" fmla="*/ 1510650 h 2323145"/>
              <a:gd name="connsiteX77" fmla="*/ 6995460 w 11269336"/>
              <a:gd name="connsiteY77" fmla="*/ 1511173 h 2323145"/>
              <a:gd name="connsiteX78" fmla="*/ 6962144 w 11269336"/>
              <a:gd name="connsiteY78" fmla="*/ 1541508 h 2323145"/>
              <a:gd name="connsiteX79" fmla="*/ 6910674 w 11269336"/>
              <a:gd name="connsiteY79" fmla="*/ 1554793 h 2323145"/>
              <a:gd name="connsiteX80" fmla="*/ 6732152 w 11269336"/>
              <a:gd name="connsiteY80" fmla="*/ 1642538 h 2323145"/>
              <a:gd name="connsiteX81" fmla="*/ 6694106 w 11269336"/>
              <a:gd name="connsiteY81" fmla="*/ 1632377 h 2323145"/>
              <a:gd name="connsiteX82" fmla="*/ 6617223 w 11269336"/>
              <a:gd name="connsiteY82" fmla="*/ 1659889 h 2323145"/>
              <a:gd name="connsiteX83" fmla="*/ 6521138 w 11269336"/>
              <a:gd name="connsiteY83" fmla="*/ 1744340 h 2323145"/>
              <a:gd name="connsiteX84" fmla="*/ 6380677 w 11269336"/>
              <a:gd name="connsiteY84" fmla="*/ 1796883 h 2323145"/>
              <a:gd name="connsiteX85" fmla="*/ 6374897 w 11269336"/>
              <a:gd name="connsiteY85" fmla="*/ 1809910 h 2323145"/>
              <a:gd name="connsiteX86" fmla="*/ 6364545 w 11269336"/>
              <a:gd name="connsiteY86" fmla="*/ 1820090 h 2323145"/>
              <a:gd name="connsiteX87" fmla="*/ 6362126 w 11269336"/>
              <a:gd name="connsiteY87" fmla="*/ 1819991 h 2323145"/>
              <a:gd name="connsiteX88" fmla="*/ 6346673 w 11269336"/>
              <a:gd name="connsiteY88" fmla="*/ 1827824 h 2323145"/>
              <a:gd name="connsiteX89" fmla="*/ 6345588 w 11269336"/>
              <a:gd name="connsiteY89" fmla="*/ 1832232 h 2323145"/>
              <a:gd name="connsiteX90" fmla="*/ 6335708 w 11269336"/>
              <a:gd name="connsiteY90" fmla="*/ 1838451 h 2323145"/>
              <a:gd name="connsiteX91" fmla="*/ 6318182 w 11269336"/>
              <a:gd name="connsiteY91" fmla="*/ 1852975 h 2323145"/>
              <a:gd name="connsiteX92" fmla="*/ 6313084 w 11269336"/>
              <a:gd name="connsiteY92" fmla="*/ 1853561 h 2323145"/>
              <a:gd name="connsiteX93" fmla="*/ 6283816 w 11269336"/>
              <a:gd name="connsiteY93" fmla="*/ 1872148 h 2323145"/>
              <a:gd name="connsiteX94" fmla="*/ 6282550 w 11269336"/>
              <a:gd name="connsiteY94" fmla="*/ 1871392 h 2323145"/>
              <a:gd name="connsiteX95" fmla="*/ 6270527 w 11269336"/>
              <a:gd name="connsiteY95" fmla="*/ 1872208 h 2323145"/>
              <a:gd name="connsiteX96" fmla="*/ 6249518 w 11269336"/>
              <a:gd name="connsiteY96" fmla="*/ 1876079 h 2323145"/>
              <a:gd name="connsiteX97" fmla="*/ 6190386 w 11269336"/>
              <a:gd name="connsiteY97" fmla="*/ 1872478 h 2323145"/>
              <a:gd name="connsiteX98" fmla="*/ 6159777 w 11269336"/>
              <a:gd name="connsiteY98" fmla="*/ 1891745 h 2323145"/>
              <a:gd name="connsiteX99" fmla="*/ 6153131 w 11269336"/>
              <a:gd name="connsiteY99" fmla="*/ 1895079 h 2323145"/>
              <a:gd name="connsiteX100" fmla="*/ 6152798 w 11269336"/>
              <a:gd name="connsiteY100" fmla="*/ 1894920 h 2323145"/>
              <a:gd name="connsiteX101" fmla="*/ 6145388 w 11269336"/>
              <a:gd name="connsiteY101" fmla="*/ 1897990 h 2323145"/>
              <a:gd name="connsiteX102" fmla="*/ 6141014 w 11269336"/>
              <a:gd name="connsiteY102" fmla="*/ 1901155 h 2323145"/>
              <a:gd name="connsiteX103" fmla="*/ 6128122 w 11269336"/>
              <a:gd name="connsiteY103" fmla="*/ 1907623 h 2323145"/>
              <a:gd name="connsiteX104" fmla="*/ 6122351 w 11269336"/>
              <a:gd name="connsiteY104" fmla="*/ 1908359 h 2323145"/>
              <a:gd name="connsiteX105" fmla="*/ 6064750 w 11269336"/>
              <a:gd name="connsiteY105" fmla="*/ 1896394 h 2323145"/>
              <a:gd name="connsiteX106" fmla="*/ 5964230 w 11269336"/>
              <a:gd name="connsiteY106" fmla="*/ 1910038 h 2323145"/>
              <a:gd name="connsiteX107" fmla="*/ 5865399 w 11269336"/>
              <a:gd name="connsiteY107" fmla="*/ 1926966 h 2323145"/>
              <a:gd name="connsiteX108" fmla="*/ 5829951 w 11269336"/>
              <a:gd name="connsiteY108" fmla="*/ 1934755 h 2323145"/>
              <a:gd name="connsiteX109" fmla="*/ 5765285 w 11269336"/>
              <a:gd name="connsiteY109" fmla="*/ 1941322 h 2323145"/>
              <a:gd name="connsiteX110" fmla="*/ 5734750 w 11269336"/>
              <a:gd name="connsiteY110" fmla="*/ 1939793 h 2323145"/>
              <a:gd name="connsiteX111" fmla="*/ 5733569 w 11269336"/>
              <a:gd name="connsiteY111" fmla="*/ 1940505 h 2323145"/>
              <a:gd name="connsiteX112" fmla="*/ 5730329 w 11269336"/>
              <a:gd name="connsiteY112" fmla="*/ 1937845 h 2323145"/>
              <a:gd name="connsiteX113" fmla="*/ 5724661 w 11269336"/>
              <a:gd name="connsiteY113" fmla="*/ 1937455 h 2323145"/>
              <a:gd name="connsiteX114" fmla="*/ 5710186 w 11269336"/>
              <a:gd name="connsiteY114" fmla="*/ 1941370 h 2323145"/>
              <a:gd name="connsiteX115" fmla="*/ 5704910 w 11269336"/>
              <a:gd name="connsiteY115" fmla="*/ 1943663 h 2323145"/>
              <a:gd name="connsiteX116" fmla="*/ 5696836 w 11269336"/>
              <a:gd name="connsiteY116" fmla="*/ 1945271 h 2323145"/>
              <a:gd name="connsiteX117" fmla="*/ 5696583 w 11269336"/>
              <a:gd name="connsiteY117" fmla="*/ 1945050 h 2323145"/>
              <a:gd name="connsiteX118" fmla="*/ 5689123 w 11269336"/>
              <a:gd name="connsiteY118" fmla="*/ 1947067 h 2323145"/>
              <a:gd name="connsiteX119" fmla="*/ 5653291 w 11269336"/>
              <a:gd name="connsiteY119" fmla="*/ 1960245 h 2323145"/>
              <a:gd name="connsiteX120" fmla="*/ 5599385 w 11269336"/>
              <a:gd name="connsiteY120" fmla="*/ 1945198 h 2323145"/>
              <a:gd name="connsiteX121" fmla="*/ 5578300 w 11269336"/>
              <a:gd name="connsiteY121" fmla="*/ 1944963 h 2323145"/>
              <a:gd name="connsiteX122" fmla="*/ 5566758 w 11269336"/>
              <a:gd name="connsiteY122" fmla="*/ 1943441 h 2323145"/>
              <a:gd name="connsiteX123" fmla="*/ 5565857 w 11269336"/>
              <a:gd name="connsiteY123" fmla="*/ 1942445 h 2323145"/>
              <a:gd name="connsiteX124" fmla="*/ 5531534 w 11269336"/>
              <a:gd name="connsiteY124" fmla="*/ 1955208 h 2323145"/>
              <a:gd name="connsiteX125" fmla="*/ 5526552 w 11269336"/>
              <a:gd name="connsiteY125" fmla="*/ 1954799 h 2323145"/>
              <a:gd name="connsiteX126" fmla="*/ 5504723 w 11269336"/>
              <a:gd name="connsiteY126" fmla="*/ 1965811 h 2323145"/>
              <a:gd name="connsiteX127" fmla="*/ 5493156 w 11269336"/>
              <a:gd name="connsiteY127" fmla="*/ 1970063 h 2323145"/>
              <a:gd name="connsiteX128" fmla="*/ 5490486 w 11269336"/>
              <a:gd name="connsiteY128" fmla="*/ 1974227 h 2323145"/>
              <a:gd name="connsiteX129" fmla="*/ 5473107 w 11269336"/>
              <a:gd name="connsiteY129" fmla="*/ 1979001 h 2323145"/>
              <a:gd name="connsiteX130" fmla="*/ 5470885 w 11269336"/>
              <a:gd name="connsiteY130" fmla="*/ 1978432 h 2323145"/>
              <a:gd name="connsiteX131" fmla="*/ 5457393 w 11269336"/>
              <a:gd name="connsiteY131" fmla="*/ 1986525 h 2323145"/>
              <a:gd name="connsiteX132" fmla="*/ 5447102 w 11269336"/>
              <a:gd name="connsiteY132" fmla="*/ 1998329 h 2323145"/>
              <a:gd name="connsiteX133" fmla="*/ 5159151 w 11269336"/>
              <a:gd name="connsiteY133" fmla="*/ 2029640 h 2323145"/>
              <a:gd name="connsiteX134" fmla="*/ 5041688 w 11269336"/>
              <a:gd name="connsiteY134" fmla="*/ 2022334 h 2323145"/>
              <a:gd name="connsiteX135" fmla="*/ 4860988 w 11269336"/>
              <a:gd name="connsiteY135" fmla="*/ 2135698 h 2323145"/>
              <a:gd name="connsiteX136" fmla="*/ 4807902 w 11269336"/>
              <a:gd name="connsiteY136" fmla="*/ 2138894 h 2323145"/>
              <a:gd name="connsiteX137" fmla="*/ 4765388 w 11269336"/>
              <a:gd name="connsiteY137" fmla="*/ 2162525 h 2323145"/>
              <a:gd name="connsiteX138" fmla="*/ 4745033 w 11269336"/>
              <a:gd name="connsiteY138" fmla="*/ 2158859 h 2323145"/>
              <a:gd name="connsiteX139" fmla="*/ 4741475 w 11269336"/>
              <a:gd name="connsiteY139" fmla="*/ 2157998 h 2323145"/>
              <a:gd name="connsiteX140" fmla="*/ 4728247 w 11269336"/>
              <a:gd name="connsiteY140" fmla="*/ 2159526 h 2323145"/>
              <a:gd name="connsiteX141" fmla="*/ 4723263 w 11269336"/>
              <a:gd name="connsiteY141" fmla="*/ 2153742 h 2323145"/>
              <a:gd name="connsiteX142" fmla="*/ 4702453 w 11269336"/>
              <a:gd name="connsiteY142" fmla="*/ 2151586 h 2323145"/>
              <a:gd name="connsiteX143" fmla="*/ 4678455 w 11269336"/>
              <a:gd name="connsiteY143" fmla="*/ 2156131 h 2323145"/>
              <a:gd name="connsiteX144" fmla="*/ 4593061 w 11269336"/>
              <a:gd name="connsiteY144" fmla="*/ 2171597 h 2323145"/>
              <a:gd name="connsiteX145" fmla="*/ 4579902 w 11269336"/>
              <a:gd name="connsiteY145" fmla="*/ 2177927 h 2323145"/>
              <a:gd name="connsiteX146" fmla="*/ 4533444 w 11269336"/>
              <a:gd name="connsiteY146" fmla="*/ 2181200 h 2323145"/>
              <a:gd name="connsiteX147" fmla="*/ 4492832 w 11269336"/>
              <a:gd name="connsiteY147" fmla="*/ 2188033 h 2323145"/>
              <a:gd name="connsiteX148" fmla="*/ 4467257 w 11269336"/>
              <a:gd name="connsiteY148" fmla="*/ 2196121 h 2323145"/>
              <a:gd name="connsiteX149" fmla="*/ 4459937 w 11269336"/>
              <a:gd name="connsiteY149" fmla="*/ 2195182 h 2323145"/>
              <a:gd name="connsiteX150" fmla="*/ 4433312 w 11269336"/>
              <a:gd name="connsiteY150" fmla="*/ 2199004 h 2323145"/>
              <a:gd name="connsiteX151" fmla="*/ 4420601 w 11269336"/>
              <a:gd name="connsiteY151" fmla="*/ 2205158 h 2323145"/>
              <a:gd name="connsiteX152" fmla="*/ 4405765 w 11269336"/>
              <a:gd name="connsiteY152" fmla="*/ 2199902 h 2323145"/>
              <a:gd name="connsiteX153" fmla="*/ 4401354 w 11269336"/>
              <a:gd name="connsiteY153" fmla="*/ 2194745 h 2323145"/>
              <a:gd name="connsiteX154" fmla="*/ 4383151 w 11269336"/>
              <a:gd name="connsiteY154" fmla="*/ 2201140 h 2323145"/>
              <a:gd name="connsiteX155" fmla="*/ 4366646 w 11269336"/>
              <a:gd name="connsiteY155" fmla="*/ 2198564 h 2323145"/>
              <a:gd name="connsiteX156" fmla="*/ 4354009 w 11269336"/>
              <a:gd name="connsiteY156" fmla="*/ 2204984 h 2323145"/>
              <a:gd name="connsiteX157" fmla="*/ 4348284 w 11269336"/>
              <a:gd name="connsiteY157" fmla="*/ 2205270 h 2323145"/>
              <a:gd name="connsiteX158" fmla="*/ 4333906 w 11269336"/>
              <a:gd name="connsiteY158" fmla="*/ 2205251 h 2323145"/>
              <a:gd name="connsiteX159" fmla="*/ 4308819 w 11269336"/>
              <a:gd name="connsiteY159" fmla="*/ 2203822 h 2323145"/>
              <a:gd name="connsiteX160" fmla="*/ 4301210 w 11269336"/>
              <a:gd name="connsiteY160" fmla="*/ 2204456 h 2323145"/>
              <a:gd name="connsiteX161" fmla="*/ 4283095 w 11269336"/>
              <a:gd name="connsiteY161" fmla="*/ 2198177 h 2323145"/>
              <a:gd name="connsiteX162" fmla="*/ 4250119 w 11269336"/>
              <a:gd name="connsiteY162" fmla="*/ 2196342 h 2323145"/>
              <a:gd name="connsiteX163" fmla="*/ 4189203 w 11269336"/>
              <a:gd name="connsiteY163" fmla="*/ 2178994 h 2323145"/>
              <a:gd name="connsiteX164" fmla="*/ 4154035 w 11269336"/>
              <a:gd name="connsiteY164" fmla="*/ 2171950 h 2323145"/>
              <a:gd name="connsiteX165" fmla="*/ 4129569 w 11269336"/>
              <a:gd name="connsiteY165" fmla="*/ 2163850 h 2323145"/>
              <a:gd name="connsiteX166" fmla="*/ 4061250 w 11269336"/>
              <a:gd name="connsiteY166" fmla="*/ 2159236 h 2323145"/>
              <a:gd name="connsiteX167" fmla="*/ 3945480 w 11269336"/>
              <a:gd name="connsiteY167" fmla="*/ 2158279 h 2323145"/>
              <a:gd name="connsiteX168" fmla="*/ 3921468 w 11269336"/>
              <a:gd name="connsiteY168" fmla="*/ 2156588 h 2323145"/>
              <a:gd name="connsiteX169" fmla="*/ 3903348 w 11269336"/>
              <a:gd name="connsiteY169" fmla="*/ 2149220 h 2323145"/>
              <a:gd name="connsiteX170" fmla="*/ 3901342 w 11269336"/>
              <a:gd name="connsiteY170" fmla="*/ 2142355 h 2323145"/>
              <a:gd name="connsiteX171" fmla="*/ 3888539 w 11269336"/>
              <a:gd name="connsiteY171" fmla="*/ 2140476 h 2323145"/>
              <a:gd name="connsiteX172" fmla="*/ 3885662 w 11269336"/>
              <a:gd name="connsiteY172" fmla="*/ 2138740 h 2323145"/>
              <a:gd name="connsiteX173" fmla="*/ 3868627 w 11269336"/>
              <a:gd name="connsiteY173" fmla="*/ 2130023 h 2323145"/>
              <a:gd name="connsiteX174" fmla="*/ 3819177 w 11269336"/>
              <a:gd name="connsiteY174" fmla="*/ 2142111 h 2323145"/>
              <a:gd name="connsiteX175" fmla="*/ 3769100 w 11269336"/>
              <a:gd name="connsiteY175" fmla="*/ 2131731 h 2323145"/>
              <a:gd name="connsiteX176" fmla="*/ 3562752 w 11269336"/>
              <a:gd name="connsiteY176" fmla="*/ 2131785 h 2323145"/>
              <a:gd name="connsiteX177" fmla="*/ 3541402 w 11269336"/>
              <a:gd name="connsiteY177" fmla="*/ 2106821 h 2323145"/>
              <a:gd name="connsiteX178" fmla="*/ 3365341 w 11269336"/>
              <a:gd name="connsiteY178" fmla="*/ 2077638 h 2323145"/>
              <a:gd name="connsiteX179" fmla="*/ 3170922 w 11269336"/>
              <a:gd name="connsiteY179" fmla="*/ 2115957 h 2323145"/>
              <a:gd name="connsiteX180" fmla="*/ 3156256 w 11269336"/>
              <a:gd name="connsiteY180" fmla="*/ 2124773 h 2323145"/>
              <a:gd name="connsiteX181" fmla="*/ 3140298 w 11269336"/>
              <a:gd name="connsiteY181" fmla="*/ 2129182 h 2323145"/>
              <a:gd name="connsiteX182" fmla="*/ 3138514 w 11269336"/>
              <a:gd name="connsiteY182" fmla="*/ 2128069 h 2323145"/>
              <a:gd name="connsiteX183" fmla="*/ 3120467 w 11269336"/>
              <a:gd name="connsiteY183" fmla="*/ 2128281 h 2323145"/>
              <a:gd name="connsiteX184" fmla="*/ 3116175 w 11269336"/>
              <a:gd name="connsiteY184" fmla="*/ 2131633 h 2323145"/>
              <a:gd name="connsiteX185" fmla="*/ 3103685 w 11269336"/>
              <a:gd name="connsiteY185" fmla="*/ 2132814 h 2323145"/>
              <a:gd name="connsiteX186" fmla="*/ 3078794 w 11269336"/>
              <a:gd name="connsiteY186" fmla="*/ 2137935 h 2323145"/>
              <a:gd name="connsiteX187" fmla="*/ 3074407 w 11269336"/>
              <a:gd name="connsiteY187" fmla="*/ 2136274 h 2323145"/>
              <a:gd name="connsiteX188" fmla="*/ 3037285 w 11269336"/>
              <a:gd name="connsiteY188" fmla="*/ 2139919 h 2323145"/>
              <a:gd name="connsiteX189" fmla="*/ 3036901 w 11269336"/>
              <a:gd name="connsiteY189" fmla="*/ 2138726 h 2323145"/>
              <a:gd name="connsiteX190" fmla="*/ 3026996 w 11269336"/>
              <a:gd name="connsiteY190" fmla="*/ 2134322 h 2323145"/>
              <a:gd name="connsiteX191" fmla="*/ 3007772 w 11269336"/>
              <a:gd name="connsiteY191" fmla="*/ 2128742 h 2323145"/>
              <a:gd name="connsiteX192" fmla="*/ 2965030 w 11269336"/>
              <a:gd name="connsiteY192" fmla="*/ 2100494 h 2323145"/>
              <a:gd name="connsiteX193" fmla="*/ 2926342 w 11269336"/>
              <a:gd name="connsiteY193" fmla="*/ 2104155 h 2323145"/>
              <a:gd name="connsiteX194" fmla="*/ 2918608 w 11269336"/>
              <a:gd name="connsiteY194" fmla="*/ 2104215 h 2323145"/>
              <a:gd name="connsiteX195" fmla="*/ 2918475 w 11269336"/>
              <a:gd name="connsiteY195" fmla="*/ 2103937 h 2323145"/>
              <a:gd name="connsiteX196" fmla="*/ 2910360 w 11269336"/>
              <a:gd name="connsiteY196" fmla="*/ 2103444 h 2323145"/>
              <a:gd name="connsiteX197" fmla="*/ 2904507 w 11269336"/>
              <a:gd name="connsiteY197" fmla="*/ 2104326 h 2323145"/>
              <a:gd name="connsiteX198" fmla="*/ 2889503 w 11269336"/>
              <a:gd name="connsiteY198" fmla="*/ 2104443 h 2323145"/>
              <a:gd name="connsiteX199" fmla="*/ 2884480 w 11269336"/>
              <a:gd name="connsiteY199" fmla="*/ 2102626 h 2323145"/>
              <a:gd name="connsiteX200" fmla="*/ 2882689 w 11269336"/>
              <a:gd name="connsiteY200" fmla="*/ 2099228 h 2323145"/>
              <a:gd name="connsiteX201" fmla="*/ 2881291 w 11269336"/>
              <a:gd name="connsiteY201" fmla="*/ 2099618 h 2323145"/>
              <a:gd name="connsiteX202" fmla="*/ 2853979 w 11269336"/>
              <a:gd name="connsiteY202" fmla="*/ 2090388 h 2323145"/>
              <a:gd name="connsiteX203" fmla="*/ 2791790 w 11269336"/>
              <a:gd name="connsiteY203" fmla="*/ 2080332 h 2323145"/>
              <a:gd name="connsiteX204" fmla="*/ 2755844 w 11269336"/>
              <a:gd name="connsiteY204" fmla="*/ 2078874 h 2323145"/>
              <a:gd name="connsiteX205" fmla="*/ 2657742 w 11269336"/>
              <a:gd name="connsiteY205" fmla="*/ 2070179 h 2323145"/>
              <a:gd name="connsiteX206" fmla="*/ 2559549 w 11269336"/>
              <a:gd name="connsiteY206" fmla="*/ 2057873 h 2323145"/>
              <a:gd name="connsiteX207" fmla="*/ 2512054 w 11269336"/>
              <a:gd name="connsiteY207" fmla="*/ 2031671 h 2323145"/>
              <a:gd name="connsiteX208" fmla="*/ 2506437 w 11269336"/>
              <a:gd name="connsiteY208" fmla="*/ 2030918 h 2323145"/>
              <a:gd name="connsiteX209" fmla="*/ 2491752 w 11269336"/>
              <a:gd name="connsiteY209" fmla="*/ 2033906 h 2323145"/>
              <a:gd name="connsiteX210" fmla="*/ 2486338 w 11269336"/>
              <a:gd name="connsiteY210" fmla="*/ 2035862 h 2323145"/>
              <a:gd name="connsiteX211" fmla="*/ 2478186 w 11269336"/>
              <a:gd name="connsiteY211" fmla="*/ 2036953 h 2323145"/>
              <a:gd name="connsiteX212" fmla="*/ 2477950 w 11269336"/>
              <a:gd name="connsiteY212" fmla="*/ 2036715 h 2323145"/>
              <a:gd name="connsiteX213" fmla="*/ 2470381 w 11269336"/>
              <a:gd name="connsiteY213" fmla="*/ 2038256 h 2323145"/>
              <a:gd name="connsiteX214" fmla="*/ 2433781 w 11269336"/>
              <a:gd name="connsiteY214" fmla="*/ 2049140 h 2323145"/>
              <a:gd name="connsiteX215" fmla="*/ 2381172 w 11269336"/>
              <a:gd name="connsiteY215" fmla="*/ 2030645 h 2323145"/>
              <a:gd name="connsiteX216" fmla="*/ 2360198 w 11269336"/>
              <a:gd name="connsiteY216" fmla="*/ 2029059 h 2323145"/>
              <a:gd name="connsiteX217" fmla="*/ 2348815 w 11269336"/>
              <a:gd name="connsiteY217" fmla="*/ 2026798 h 2323145"/>
              <a:gd name="connsiteX218" fmla="*/ 2347988 w 11269336"/>
              <a:gd name="connsiteY218" fmla="*/ 2025745 h 2323145"/>
              <a:gd name="connsiteX219" fmla="*/ 2312920 w 11269336"/>
              <a:gd name="connsiteY219" fmla="*/ 2036311 h 2323145"/>
              <a:gd name="connsiteX220" fmla="*/ 2307986 w 11269336"/>
              <a:gd name="connsiteY220" fmla="*/ 2035583 h 2323145"/>
              <a:gd name="connsiteX221" fmla="*/ 2285481 w 11269336"/>
              <a:gd name="connsiteY221" fmla="*/ 2045197 h 2323145"/>
              <a:gd name="connsiteX222" fmla="*/ 2273666 w 11269336"/>
              <a:gd name="connsiteY222" fmla="*/ 2048710 h 2323145"/>
              <a:gd name="connsiteX223" fmla="*/ 2270719 w 11269336"/>
              <a:gd name="connsiteY223" fmla="*/ 2052702 h 2323145"/>
              <a:gd name="connsiteX224" fmla="*/ 2253080 w 11269336"/>
              <a:gd name="connsiteY224" fmla="*/ 2056363 h 2323145"/>
              <a:gd name="connsiteX225" fmla="*/ 2250906 w 11269336"/>
              <a:gd name="connsiteY225" fmla="*/ 2055654 h 2323145"/>
              <a:gd name="connsiteX226" fmla="*/ 2236905 w 11269336"/>
              <a:gd name="connsiteY226" fmla="*/ 2062882 h 2323145"/>
              <a:gd name="connsiteX227" fmla="*/ 2225830 w 11269336"/>
              <a:gd name="connsiteY227" fmla="*/ 2074027 h 2323145"/>
              <a:gd name="connsiteX228" fmla="*/ 2073776 w 11269336"/>
              <a:gd name="connsiteY228" fmla="*/ 2089244 h 2323145"/>
              <a:gd name="connsiteX229" fmla="*/ 1948256 w 11269336"/>
              <a:gd name="connsiteY229" fmla="*/ 2146616 h 2323145"/>
              <a:gd name="connsiteX230" fmla="*/ 1865582 w 11269336"/>
              <a:gd name="connsiteY230" fmla="*/ 2153738 h 2323145"/>
              <a:gd name="connsiteX231" fmla="*/ 1835210 w 11269336"/>
              <a:gd name="connsiteY231" fmla="*/ 2134244 h 2323145"/>
              <a:gd name="connsiteX232" fmla="*/ 1632661 w 11269336"/>
              <a:gd name="connsiteY232" fmla="*/ 2173882 h 2323145"/>
              <a:gd name="connsiteX233" fmla="*/ 1579590 w 11269336"/>
              <a:gd name="connsiteY233" fmla="*/ 2173680 h 2323145"/>
              <a:gd name="connsiteX234" fmla="*/ 1535601 w 11269336"/>
              <a:gd name="connsiteY234" fmla="*/ 2194590 h 2323145"/>
              <a:gd name="connsiteX235" fmla="*/ 1515594 w 11269336"/>
              <a:gd name="connsiteY235" fmla="*/ 2189622 h 2323145"/>
              <a:gd name="connsiteX236" fmla="*/ 1512113 w 11269336"/>
              <a:gd name="connsiteY236" fmla="*/ 2188534 h 2323145"/>
              <a:gd name="connsiteX237" fmla="*/ 1498838 w 11269336"/>
              <a:gd name="connsiteY237" fmla="*/ 2189213 h 2323145"/>
              <a:gd name="connsiteX238" fmla="*/ 1494279 w 11269336"/>
              <a:gd name="connsiteY238" fmla="*/ 2183112 h 2323145"/>
              <a:gd name="connsiteX239" fmla="*/ 1473714 w 11269336"/>
              <a:gd name="connsiteY239" fmla="*/ 2179625 h 2323145"/>
              <a:gd name="connsiteX240" fmla="*/ 1449503 w 11269336"/>
              <a:gd name="connsiteY240" fmla="*/ 2182633 h 2323145"/>
              <a:gd name="connsiteX241" fmla="*/ 1266687 w 11269336"/>
              <a:gd name="connsiteY241" fmla="*/ 2212688 h 2323145"/>
              <a:gd name="connsiteX242" fmla="*/ 1239614 w 11269336"/>
              <a:gd name="connsiteY242" fmla="*/ 2209727 h 2323145"/>
              <a:gd name="connsiteX243" fmla="*/ 1202436 w 11269336"/>
              <a:gd name="connsiteY243" fmla="*/ 2209817 h 2323145"/>
              <a:gd name="connsiteX244" fmla="*/ 1136097 w 11269336"/>
              <a:gd name="connsiteY244" fmla="*/ 2205112 h 2323145"/>
              <a:gd name="connsiteX245" fmla="*/ 988232 w 11269336"/>
              <a:gd name="connsiteY245" fmla="*/ 2235635 h 2323145"/>
              <a:gd name="connsiteX246" fmla="*/ 981959 w 11269336"/>
              <a:gd name="connsiteY246" fmla="*/ 2231607 h 2323145"/>
              <a:gd name="connsiteX247" fmla="*/ 938600 w 11269336"/>
              <a:gd name="connsiteY247" fmla="*/ 2238113 h 2323145"/>
              <a:gd name="connsiteX248" fmla="*/ 791788 w 11269336"/>
              <a:gd name="connsiteY248" fmla="*/ 2293224 h 2323145"/>
              <a:gd name="connsiteX249" fmla="*/ 706914 w 11269336"/>
              <a:gd name="connsiteY249" fmla="*/ 2305046 h 2323145"/>
              <a:gd name="connsiteX250" fmla="*/ 675971 w 11269336"/>
              <a:gd name="connsiteY250" fmla="*/ 2304030 h 2323145"/>
              <a:gd name="connsiteX251" fmla="*/ 624180 w 11269336"/>
              <a:gd name="connsiteY251" fmla="*/ 2302650 h 2323145"/>
              <a:gd name="connsiteX252" fmla="*/ 583453 w 11269336"/>
              <a:gd name="connsiteY252" fmla="*/ 2288788 h 2323145"/>
              <a:gd name="connsiteX253" fmla="*/ 540946 w 11269336"/>
              <a:gd name="connsiteY253" fmla="*/ 2292721 h 2323145"/>
              <a:gd name="connsiteX254" fmla="*/ 533680 w 11269336"/>
              <a:gd name="connsiteY254" fmla="*/ 2310233 h 2323145"/>
              <a:gd name="connsiteX255" fmla="*/ 487366 w 11269336"/>
              <a:gd name="connsiteY255" fmla="*/ 2309053 h 2323145"/>
              <a:gd name="connsiteX256" fmla="*/ 416820 w 11269336"/>
              <a:gd name="connsiteY256" fmla="*/ 2305443 h 2323145"/>
              <a:gd name="connsiteX257" fmla="*/ 376805 w 11269336"/>
              <a:gd name="connsiteY257" fmla="*/ 2307647 h 2323145"/>
              <a:gd name="connsiteX258" fmla="*/ 266777 w 11269336"/>
              <a:gd name="connsiteY258" fmla="*/ 2309012 h 2323145"/>
              <a:gd name="connsiteX259" fmla="*/ 156013 w 11269336"/>
              <a:gd name="connsiteY259" fmla="*/ 2306832 h 2323145"/>
              <a:gd name="connsiteX260" fmla="*/ 87258 w 11269336"/>
              <a:gd name="connsiteY260" fmla="*/ 2285511 h 2323145"/>
              <a:gd name="connsiteX261" fmla="*/ 23798 w 11269336"/>
              <a:gd name="connsiteY261" fmla="*/ 2281822 h 2323145"/>
              <a:gd name="connsiteX262" fmla="*/ 0 w 11269336"/>
              <a:gd name="connsiteY262" fmla="*/ 2285369 h 2323145"/>
              <a:gd name="connsiteX263" fmla="*/ 0 w 11269336"/>
              <a:gd name="connsiteY263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41688 w 11269336"/>
              <a:gd name="connsiteY133" fmla="*/ 2022334 h 2323145"/>
              <a:gd name="connsiteX134" fmla="*/ 4860988 w 11269336"/>
              <a:gd name="connsiteY134" fmla="*/ 2135698 h 2323145"/>
              <a:gd name="connsiteX135" fmla="*/ 4807902 w 11269336"/>
              <a:gd name="connsiteY135" fmla="*/ 2138894 h 2323145"/>
              <a:gd name="connsiteX136" fmla="*/ 4765388 w 11269336"/>
              <a:gd name="connsiteY136" fmla="*/ 2162525 h 2323145"/>
              <a:gd name="connsiteX137" fmla="*/ 4745033 w 11269336"/>
              <a:gd name="connsiteY137" fmla="*/ 2158859 h 2323145"/>
              <a:gd name="connsiteX138" fmla="*/ 4741475 w 11269336"/>
              <a:gd name="connsiteY138" fmla="*/ 2157998 h 2323145"/>
              <a:gd name="connsiteX139" fmla="*/ 4728247 w 11269336"/>
              <a:gd name="connsiteY139" fmla="*/ 2159526 h 2323145"/>
              <a:gd name="connsiteX140" fmla="*/ 4723263 w 11269336"/>
              <a:gd name="connsiteY140" fmla="*/ 2153742 h 2323145"/>
              <a:gd name="connsiteX141" fmla="*/ 4702453 w 11269336"/>
              <a:gd name="connsiteY141" fmla="*/ 2151586 h 2323145"/>
              <a:gd name="connsiteX142" fmla="*/ 4678455 w 11269336"/>
              <a:gd name="connsiteY142" fmla="*/ 2156131 h 2323145"/>
              <a:gd name="connsiteX143" fmla="*/ 4593061 w 11269336"/>
              <a:gd name="connsiteY143" fmla="*/ 2171597 h 2323145"/>
              <a:gd name="connsiteX144" fmla="*/ 4579902 w 11269336"/>
              <a:gd name="connsiteY144" fmla="*/ 2177927 h 2323145"/>
              <a:gd name="connsiteX145" fmla="*/ 4533444 w 11269336"/>
              <a:gd name="connsiteY145" fmla="*/ 2181200 h 2323145"/>
              <a:gd name="connsiteX146" fmla="*/ 4492832 w 11269336"/>
              <a:gd name="connsiteY146" fmla="*/ 2188033 h 2323145"/>
              <a:gd name="connsiteX147" fmla="*/ 4467257 w 11269336"/>
              <a:gd name="connsiteY147" fmla="*/ 2196121 h 2323145"/>
              <a:gd name="connsiteX148" fmla="*/ 4459937 w 11269336"/>
              <a:gd name="connsiteY148" fmla="*/ 2195182 h 2323145"/>
              <a:gd name="connsiteX149" fmla="*/ 4433312 w 11269336"/>
              <a:gd name="connsiteY149" fmla="*/ 2199004 h 2323145"/>
              <a:gd name="connsiteX150" fmla="*/ 4420601 w 11269336"/>
              <a:gd name="connsiteY150" fmla="*/ 2205158 h 2323145"/>
              <a:gd name="connsiteX151" fmla="*/ 4405765 w 11269336"/>
              <a:gd name="connsiteY151" fmla="*/ 2199902 h 2323145"/>
              <a:gd name="connsiteX152" fmla="*/ 4401354 w 11269336"/>
              <a:gd name="connsiteY152" fmla="*/ 2194745 h 2323145"/>
              <a:gd name="connsiteX153" fmla="*/ 4383151 w 11269336"/>
              <a:gd name="connsiteY153" fmla="*/ 2201140 h 2323145"/>
              <a:gd name="connsiteX154" fmla="*/ 4366646 w 11269336"/>
              <a:gd name="connsiteY154" fmla="*/ 2198564 h 2323145"/>
              <a:gd name="connsiteX155" fmla="*/ 4354009 w 11269336"/>
              <a:gd name="connsiteY155" fmla="*/ 2204984 h 2323145"/>
              <a:gd name="connsiteX156" fmla="*/ 4348284 w 11269336"/>
              <a:gd name="connsiteY156" fmla="*/ 2205270 h 2323145"/>
              <a:gd name="connsiteX157" fmla="*/ 4333906 w 11269336"/>
              <a:gd name="connsiteY157" fmla="*/ 2205251 h 2323145"/>
              <a:gd name="connsiteX158" fmla="*/ 4308819 w 11269336"/>
              <a:gd name="connsiteY158" fmla="*/ 2203822 h 2323145"/>
              <a:gd name="connsiteX159" fmla="*/ 4301210 w 11269336"/>
              <a:gd name="connsiteY159" fmla="*/ 2204456 h 2323145"/>
              <a:gd name="connsiteX160" fmla="*/ 4283095 w 11269336"/>
              <a:gd name="connsiteY160" fmla="*/ 2198177 h 2323145"/>
              <a:gd name="connsiteX161" fmla="*/ 4250119 w 11269336"/>
              <a:gd name="connsiteY161" fmla="*/ 2196342 h 2323145"/>
              <a:gd name="connsiteX162" fmla="*/ 4189203 w 11269336"/>
              <a:gd name="connsiteY162" fmla="*/ 2178994 h 2323145"/>
              <a:gd name="connsiteX163" fmla="*/ 4154035 w 11269336"/>
              <a:gd name="connsiteY163" fmla="*/ 2171950 h 2323145"/>
              <a:gd name="connsiteX164" fmla="*/ 4129569 w 11269336"/>
              <a:gd name="connsiteY164" fmla="*/ 2163850 h 2323145"/>
              <a:gd name="connsiteX165" fmla="*/ 4061250 w 11269336"/>
              <a:gd name="connsiteY165" fmla="*/ 2159236 h 2323145"/>
              <a:gd name="connsiteX166" fmla="*/ 3945480 w 11269336"/>
              <a:gd name="connsiteY166" fmla="*/ 2158279 h 2323145"/>
              <a:gd name="connsiteX167" fmla="*/ 3921468 w 11269336"/>
              <a:gd name="connsiteY167" fmla="*/ 2156588 h 2323145"/>
              <a:gd name="connsiteX168" fmla="*/ 3903348 w 11269336"/>
              <a:gd name="connsiteY168" fmla="*/ 2149220 h 2323145"/>
              <a:gd name="connsiteX169" fmla="*/ 3901342 w 11269336"/>
              <a:gd name="connsiteY169" fmla="*/ 2142355 h 2323145"/>
              <a:gd name="connsiteX170" fmla="*/ 3888539 w 11269336"/>
              <a:gd name="connsiteY170" fmla="*/ 2140476 h 2323145"/>
              <a:gd name="connsiteX171" fmla="*/ 3885662 w 11269336"/>
              <a:gd name="connsiteY171" fmla="*/ 2138740 h 2323145"/>
              <a:gd name="connsiteX172" fmla="*/ 3868627 w 11269336"/>
              <a:gd name="connsiteY172" fmla="*/ 2130023 h 2323145"/>
              <a:gd name="connsiteX173" fmla="*/ 3819177 w 11269336"/>
              <a:gd name="connsiteY173" fmla="*/ 2142111 h 2323145"/>
              <a:gd name="connsiteX174" fmla="*/ 3769100 w 11269336"/>
              <a:gd name="connsiteY174" fmla="*/ 2131731 h 2323145"/>
              <a:gd name="connsiteX175" fmla="*/ 3562752 w 11269336"/>
              <a:gd name="connsiteY175" fmla="*/ 2131785 h 2323145"/>
              <a:gd name="connsiteX176" fmla="*/ 3541402 w 11269336"/>
              <a:gd name="connsiteY176" fmla="*/ 2106821 h 2323145"/>
              <a:gd name="connsiteX177" fmla="*/ 3365341 w 11269336"/>
              <a:gd name="connsiteY177" fmla="*/ 2077638 h 2323145"/>
              <a:gd name="connsiteX178" fmla="*/ 3170922 w 11269336"/>
              <a:gd name="connsiteY178" fmla="*/ 2115957 h 2323145"/>
              <a:gd name="connsiteX179" fmla="*/ 3156256 w 11269336"/>
              <a:gd name="connsiteY179" fmla="*/ 2124773 h 2323145"/>
              <a:gd name="connsiteX180" fmla="*/ 3140298 w 11269336"/>
              <a:gd name="connsiteY180" fmla="*/ 2129182 h 2323145"/>
              <a:gd name="connsiteX181" fmla="*/ 3138514 w 11269336"/>
              <a:gd name="connsiteY181" fmla="*/ 2128069 h 2323145"/>
              <a:gd name="connsiteX182" fmla="*/ 3120467 w 11269336"/>
              <a:gd name="connsiteY182" fmla="*/ 2128281 h 2323145"/>
              <a:gd name="connsiteX183" fmla="*/ 3116175 w 11269336"/>
              <a:gd name="connsiteY183" fmla="*/ 2131633 h 2323145"/>
              <a:gd name="connsiteX184" fmla="*/ 3103685 w 11269336"/>
              <a:gd name="connsiteY184" fmla="*/ 2132814 h 2323145"/>
              <a:gd name="connsiteX185" fmla="*/ 3078794 w 11269336"/>
              <a:gd name="connsiteY185" fmla="*/ 2137935 h 2323145"/>
              <a:gd name="connsiteX186" fmla="*/ 3074407 w 11269336"/>
              <a:gd name="connsiteY186" fmla="*/ 2136274 h 2323145"/>
              <a:gd name="connsiteX187" fmla="*/ 3037285 w 11269336"/>
              <a:gd name="connsiteY187" fmla="*/ 2139919 h 2323145"/>
              <a:gd name="connsiteX188" fmla="*/ 3036901 w 11269336"/>
              <a:gd name="connsiteY188" fmla="*/ 2138726 h 2323145"/>
              <a:gd name="connsiteX189" fmla="*/ 3026996 w 11269336"/>
              <a:gd name="connsiteY189" fmla="*/ 2134322 h 2323145"/>
              <a:gd name="connsiteX190" fmla="*/ 3007772 w 11269336"/>
              <a:gd name="connsiteY190" fmla="*/ 2128742 h 2323145"/>
              <a:gd name="connsiteX191" fmla="*/ 2965030 w 11269336"/>
              <a:gd name="connsiteY191" fmla="*/ 2100494 h 2323145"/>
              <a:gd name="connsiteX192" fmla="*/ 2926342 w 11269336"/>
              <a:gd name="connsiteY192" fmla="*/ 2104155 h 2323145"/>
              <a:gd name="connsiteX193" fmla="*/ 2918608 w 11269336"/>
              <a:gd name="connsiteY193" fmla="*/ 2104215 h 2323145"/>
              <a:gd name="connsiteX194" fmla="*/ 2918475 w 11269336"/>
              <a:gd name="connsiteY194" fmla="*/ 2103937 h 2323145"/>
              <a:gd name="connsiteX195" fmla="*/ 2910360 w 11269336"/>
              <a:gd name="connsiteY195" fmla="*/ 2103444 h 2323145"/>
              <a:gd name="connsiteX196" fmla="*/ 2904507 w 11269336"/>
              <a:gd name="connsiteY196" fmla="*/ 2104326 h 2323145"/>
              <a:gd name="connsiteX197" fmla="*/ 2889503 w 11269336"/>
              <a:gd name="connsiteY197" fmla="*/ 2104443 h 2323145"/>
              <a:gd name="connsiteX198" fmla="*/ 2884480 w 11269336"/>
              <a:gd name="connsiteY198" fmla="*/ 2102626 h 2323145"/>
              <a:gd name="connsiteX199" fmla="*/ 2882689 w 11269336"/>
              <a:gd name="connsiteY199" fmla="*/ 2099228 h 2323145"/>
              <a:gd name="connsiteX200" fmla="*/ 2881291 w 11269336"/>
              <a:gd name="connsiteY200" fmla="*/ 2099618 h 2323145"/>
              <a:gd name="connsiteX201" fmla="*/ 2853979 w 11269336"/>
              <a:gd name="connsiteY201" fmla="*/ 2090388 h 2323145"/>
              <a:gd name="connsiteX202" fmla="*/ 2791790 w 11269336"/>
              <a:gd name="connsiteY202" fmla="*/ 2080332 h 2323145"/>
              <a:gd name="connsiteX203" fmla="*/ 2755844 w 11269336"/>
              <a:gd name="connsiteY203" fmla="*/ 2078874 h 2323145"/>
              <a:gd name="connsiteX204" fmla="*/ 2657742 w 11269336"/>
              <a:gd name="connsiteY204" fmla="*/ 2070179 h 2323145"/>
              <a:gd name="connsiteX205" fmla="*/ 2559549 w 11269336"/>
              <a:gd name="connsiteY205" fmla="*/ 2057873 h 2323145"/>
              <a:gd name="connsiteX206" fmla="*/ 2512054 w 11269336"/>
              <a:gd name="connsiteY206" fmla="*/ 2031671 h 2323145"/>
              <a:gd name="connsiteX207" fmla="*/ 2506437 w 11269336"/>
              <a:gd name="connsiteY207" fmla="*/ 2030918 h 2323145"/>
              <a:gd name="connsiteX208" fmla="*/ 2491752 w 11269336"/>
              <a:gd name="connsiteY208" fmla="*/ 2033906 h 2323145"/>
              <a:gd name="connsiteX209" fmla="*/ 2486338 w 11269336"/>
              <a:gd name="connsiteY209" fmla="*/ 2035862 h 2323145"/>
              <a:gd name="connsiteX210" fmla="*/ 2478186 w 11269336"/>
              <a:gd name="connsiteY210" fmla="*/ 2036953 h 2323145"/>
              <a:gd name="connsiteX211" fmla="*/ 2477950 w 11269336"/>
              <a:gd name="connsiteY211" fmla="*/ 2036715 h 2323145"/>
              <a:gd name="connsiteX212" fmla="*/ 2470381 w 11269336"/>
              <a:gd name="connsiteY212" fmla="*/ 2038256 h 2323145"/>
              <a:gd name="connsiteX213" fmla="*/ 2433781 w 11269336"/>
              <a:gd name="connsiteY213" fmla="*/ 2049140 h 2323145"/>
              <a:gd name="connsiteX214" fmla="*/ 2381172 w 11269336"/>
              <a:gd name="connsiteY214" fmla="*/ 2030645 h 2323145"/>
              <a:gd name="connsiteX215" fmla="*/ 2360198 w 11269336"/>
              <a:gd name="connsiteY215" fmla="*/ 2029059 h 2323145"/>
              <a:gd name="connsiteX216" fmla="*/ 2348815 w 11269336"/>
              <a:gd name="connsiteY216" fmla="*/ 2026798 h 2323145"/>
              <a:gd name="connsiteX217" fmla="*/ 2347988 w 11269336"/>
              <a:gd name="connsiteY217" fmla="*/ 2025745 h 2323145"/>
              <a:gd name="connsiteX218" fmla="*/ 2312920 w 11269336"/>
              <a:gd name="connsiteY218" fmla="*/ 2036311 h 2323145"/>
              <a:gd name="connsiteX219" fmla="*/ 2307986 w 11269336"/>
              <a:gd name="connsiteY219" fmla="*/ 2035583 h 2323145"/>
              <a:gd name="connsiteX220" fmla="*/ 2285481 w 11269336"/>
              <a:gd name="connsiteY220" fmla="*/ 2045197 h 2323145"/>
              <a:gd name="connsiteX221" fmla="*/ 2273666 w 11269336"/>
              <a:gd name="connsiteY221" fmla="*/ 2048710 h 2323145"/>
              <a:gd name="connsiteX222" fmla="*/ 2270719 w 11269336"/>
              <a:gd name="connsiteY222" fmla="*/ 2052702 h 2323145"/>
              <a:gd name="connsiteX223" fmla="*/ 2253080 w 11269336"/>
              <a:gd name="connsiteY223" fmla="*/ 2056363 h 2323145"/>
              <a:gd name="connsiteX224" fmla="*/ 2250906 w 11269336"/>
              <a:gd name="connsiteY224" fmla="*/ 2055654 h 2323145"/>
              <a:gd name="connsiteX225" fmla="*/ 2236905 w 11269336"/>
              <a:gd name="connsiteY225" fmla="*/ 2062882 h 2323145"/>
              <a:gd name="connsiteX226" fmla="*/ 2225830 w 11269336"/>
              <a:gd name="connsiteY226" fmla="*/ 2074027 h 2323145"/>
              <a:gd name="connsiteX227" fmla="*/ 2073776 w 11269336"/>
              <a:gd name="connsiteY227" fmla="*/ 2089244 h 2323145"/>
              <a:gd name="connsiteX228" fmla="*/ 1948256 w 11269336"/>
              <a:gd name="connsiteY228" fmla="*/ 2146616 h 2323145"/>
              <a:gd name="connsiteX229" fmla="*/ 1865582 w 11269336"/>
              <a:gd name="connsiteY229" fmla="*/ 2153738 h 2323145"/>
              <a:gd name="connsiteX230" fmla="*/ 1835210 w 11269336"/>
              <a:gd name="connsiteY230" fmla="*/ 2134244 h 2323145"/>
              <a:gd name="connsiteX231" fmla="*/ 1632661 w 11269336"/>
              <a:gd name="connsiteY231" fmla="*/ 2173882 h 2323145"/>
              <a:gd name="connsiteX232" fmla="*/ 1579590 w 11269336"/>
              <a:gd name="connsiteY232" fmla="*/ 2173680 h 2323145"/>
              <a:gd name="connsiteX233" fmla="*/ 1535601 w 11269336"/>
              <a:gd name="connsiteY233" fmla="*/ 2194590 h 2323145"/>
              <a:gd name="connsiteX234" fmla="*/ 1515594 w 11269336"/>
              <a:gd name="connsiteY234" fmla="*/ 2189622 h 2323145"/>
              <a:gd name="connsiteX235" fmla="*/ 1512113 w 11269336"/>
              <a:gd name="connsiteY235" fmla="*/ 2188534 h 2323145"/>
              <a:gd name="connsiteX236" fmla="*/ 1498838 w 11269336"/>
              <a:gd name="connsiteY236" fmla="*/ 2189213 h 2323145"/>
              <a:gd name="connsiteX237" fmla="*/ 1494279 w 11269336"/>
              <a:gd name="connsiteY237" fmla="*/ 2183112 h 2323145"/>
              <a:gd name="connsiteX238" fmla="*/ 1473714 w 11269336"/>
              <a:gd name="connsiteY238" fmla="*/ 2179625 h 2323145"/>
              <a:gd name="connsiteX239" fmla="*/ 1449503 w 11269336"/>
              <a:gd name="connsiteY239" fmla="*/ 2182633 h 2323145"/>
              <a:gd name="connsiteX240" fmla="*/ 1266687 w 11269336"/>
              <a:gd name="connsiteY240" fmla="*/ 2212688 h 2323145"/>
              <a:gd name="connsiteX241" fmla="*/ 1239614 w 11269336"/>
              <a:gd name="connsiteY241" fmla="*/ 2209727 h 2323145"/>
              <a:gd name="connsiteX242" fmla="*/ 1202436 w 11269336"/>
              <a:gd name="connsiteY242" fmla="*/ 2209817 h 2323145"/>
              <a:gd name="connsiteX243" fmla="*/ 1136097 w 11269336"/>
              <a:gd name="connsiteY243" fmla="*/ 2205112 h 2323145"/>
              <a:gd name="connsiteX244" fmla="*/ 988232 w 11269336"/>
              <a:gd name="connsiteY244" fmla="*/ 2235635 h 2323145"/>
              <a:gd name="connsiteX245" fmla="*/ 981959 w 11269336"/>
              <a:gd name="connsiteY245" fmla="*/ 2231607 h 2323145"/>
              <a:gd name="connsiteX246" fmla="*/ 938600 w 11269336"/>
              <a:gd name="connsiteY246" fmla="*/ 2238113 h 2323145"/>
              <a:gd name="connsiteX247" fmla="*/ 791788 w 11269336"/>
              <a:gd name="connsiteY247" fmla="*/ 2293224 h 2323145"/>
              <a:gd name="connsiteX248" fmla="*/ 706914 w 11269336"/>
              <a:gd name="connsiteY248" fmla="*/ 2305046 h 2323145"/>
              <a:gd name="connsiteX249" fmla="*/ 675971 w 11269336"/>
              <a:gd name="connsiteY249" fmla="*/ 2304030 h 2323145"/>
              <a:gd name="connsiteX250" fmla="*/ 624180 w 11269336"/>
              <a:gd name="connsiteY250" fmla="*/ 2302650 h 2323145"/>
              <a:gd name="connsiteX251" fmla="*/ 583453 w 11269336"/>
              <a:gd name="connsiteY251" fmla="*/ 2288788 h 2323145"/>
              <a:gd name="connsiteX252" fmla="*/ 540946 w 11269336"/>
              <a:gd name="connsiteY252" fmla="*/ 2292721 h 2323145"/>
              <a:gd name="connsiteX253" fmla="*/ 533680 w 11269336"/>
              <a:gd name="connsiteY253" fmla="*/ 2310233 h 2323145"/>
              <a:gd name="connsiteX254" fmla="*/ 487366 w 11269336"/>
              <a:gd name="connsiteY254" fmla="*/ 2309053 h 2323145"/>
              <a:gd name="connsiteX255" fmla="*/ 416820 w 11269336"/>
              <a:gd name="connsiteY255" fmla="*/ 2305443 h 2323145"/>
              <a:gd name="connsiteX256" fmla="*/ 376805 w 11269336"/>
              <a:gd name="connsiteY256" fmla="*/ 2307647 h 2323145"/>
              <a:gd name="connsiteX257" fmla="*/ 266777 w 11269336"/>
              <a:gd name="connsiteY257" fmla="*/ 2309012 h 2323145"/>
              <a:gd name="connsiteX258" fmla="*/ 156013 w 11269336"/>
              <a:gd name="connsiteY258" fmla="*/ 2306832 h 2323145"/>
              <a:gd name="connsiteX259" fmla="*/ 87258 w 11269336"/>
              <a:gd name="connsiteY259" fmla="*/ 2285511 h 2323145"/>
              <a:gd name="connsiteX260" fmla="*/ 23798 w 11269336"/>
              <a:gd name="connsiteY260" fmla="*/ 2281822 h 2323145"/>
              <a:gd name="connsiteX261" fmla="*/ 0 w 11269336"/>
              <a:gd name="connsiteY261" fmla="*/ 2285369 h 2323145"/>
              <a:gd name="connsiteX262" fmla="*/ 0 w 11269336"/>
              <a:gd name="connsiteY26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41688 w 11269336"/>
              <a:gd name="connsiteY133" fmla="*/ 2022334 h 2323145"/>
              <a:gd name="connsiteX134" fmla="*/ 4860988 w 11269336"/>
              <a:gd name="connsiteY134" fmla="*/ 2135698 h 2323145"/>
              <a:gd name="connsiteX135" fmla="*/ 4807902 w 11269336"/>
              <a:gd name="connsiteY135" fmla="*/ 2138894 h 2323145"/>
              <a:gd name="connsiteX136" fmla="*/ 4765388 w 11269336"/>
              <a:gd name="connsiteY136" fmla="*/ 2162525 h 2323145"/>
              <a:gd name="connsiteX137" fmla="*/ 4745033 w 11269336"/>
              <a:gd name="connsiteY137" fmla="*/ 2158859 h 2323145"/>
              <a:gd name="connsiteX138" fmla="*/ 4741475 w 11269336"/>
              <a:gd name="connsiteY138" fmla="*/ 2157998 h 2323145"/>
              <a:gd name="connsiteX139" fmla="*/ 4728247 w 11269336"/>
              <a:gd name="connsiteY139" fmla="*/ 2159526 h 2323145"/>
              <a:gd name="connsiteX140" fmla="*/ 4723263 w 11269336"/>
              <a:gd name="connsiteY140" fmla="*/ 2153742 h 2323145"/>
              <a:gd name="connsiteX141" fmla="*/ 4702453 w 11269336"/>
              <a:gd name="connsiteY141" fmla="*/ 2151586 h 2323145"/>
              <a:gd name="connsiteX142" fmla="*/ 4678455 w 11269336"/>
              <a:gd name="connsiteY142" fmla="*/ 2156131 h 2323145"/>
              <a:gd name="connsiteX143" fmla="*/ 4593061 w 11269336"/>
              <a:gd name="connsiteY143" fmla="*/ 2171597 h 2323145"/>
              <a:gd name="connsiteX144" fmla="*/ 4579902 w 11269336"/>
              <a:gd name="connsiteY144" fmla="*/ 2177927 h 2323145"/>
              <a:gd name="connsiteX145" fmla="*/ 4533444 w 11269336"/>
              <a:gd name="connsiteY145" fmla="*/ 2181200 h 2323145"/>
              <a:gd name="connsiteX146" fmla="*/ 4492832 w 11269336"/>
              <a:gd name="connsiteY146" fmla="*/ 2188033 h 2323145"/>
              <a:gd name="connsiteX147" fmla="*/ 4467257 w 11269336"/>
              <a:gd name="connsiteY147" fmla="*/ 2196121 h 2323145"/>
              <a:gd name="connsiteX148" fmla="*/ 4459937 w 11269336"/>
              <a:gd name="connsiteY148" fmla="*/ 2195182 h 2323145"/>
              <a:gd name="connsiteX149" fmla="*/ 4433312 w 11269336"/>
              <a:gd name="connsiteY149" fmla="*/ 2199004 h 2323145"/>
              <a:gd name="connsiteX150" fmla="*/ 4420601 w 11269336"/>
              <a:gd name="connsiteY150" fmla="*/ 2205158 h 2323145"/>
              <a:gd name="connsiteX151" fmla="*/ 4405765 w 11269336"/>
              <a:gd name="connsiteY151" fmla="*/ 2199902 h 2323145"/>
              <a:gd name="connsiteX152" fmla="*/ 4401354 w 11269336"/>
              <a:gd name="connsiteY152" fmla="*/ 2194745 h 2323145"/>
              <a:gd name="connsiteX153" fmla="*/ 4383151 w 11269336"/>
              <a:gd name="connsiteY153" fmla="*/ 2201140 h 2323145"/>
              <a:gd name="connsiteX154" fmla="*/ 4366646 w 11269336"/>
              <a:gd name="connsiteY154" fmla="*/ 2198564 h 2323145"/>
              <a:gd name="connsiteX155" fmla="*/ 4354009 w 11269336"/>
              <a:gd name="connsiteY155" fmla="*/ 2204984 h 2323145"/>
              <a:gd name="connsiteX156" fmla="*/ 4348284 w 11269336"/>
              <a:gd name="connsiteY156" fmla="*/ 2205270 h 2323145"/>
              <a:gd name="connsiteX157" fmla="*/ 4333906 w 11269336"/>
              <a:gd name="connsiteY157" fmla="*/ 2205251 h 2323145"/>
              <a:gd name="connsiteX158" fmla="*/ 4308819 w 11269336"/>
              <a:gd name="connsiteY158" fmla="*/ 2203822 h 2323145"/>
              <a:gd name="connsiteX159" fmla="*/ 4301210 w 11269336"/>
              <a:gd name="connsiteY159" fmla="*/ 2204456 h 2323145"/>
              <a:gd name="connsiteX160" fmla="*/ 4283095 w 11269336"/>
              <a:gd name="connsiteY160" fmla="*/ 2198177 h 2323145"/>
              <a:gd name="connsiteX161" fmla="*/ 4250119 w 11269336"/>
              <a:gd name="connsiteY161" fmla="*/ 2196342 h 2323145"/>
              <a:gd name="connsiteX162" fmla="*/ 4189203 w 11269336"/>
              <a:gd name="connsiteY162" fmla="*/ 2178994 h 2323145"/>
              <a:gd name="connsiteX163" fmla="*/ 4154035 w 11269336"/>
              <a:gd name="connsiteY163" fmla="*/ 2171950 h 2323145"/>
              <a:gd name="connsiteX164" fmla="*/ 4129569 w 11269336"/>
              <a:gd name="connsiteY164" fmla="*/ 2163850 h 2323145"/>
              <a:gd name="connsiteX165" fmla="*/ 4061250 w 11269336"/>
              <a:gd name="connsiteY165" fmla="*/ 2159236 h 2323145"/>
              <a:gd name="connsiteX166" fmla="*/ 3945480 w 11269336"/>
              <a:gd name="connsiteY166" fmla="*/ 2158279 h 2323145"/>
              <a:gd name="connsiteX167" fmla="*/ 3921468 w 11269336"/>
              <a:gd name="connsiteY167" fmla="*/ 2156588 h 2323145"/>
              <a:gd name="connsiteX168" fmla="*/ 3903348 w 11269336"/>
              <a:gd name="connsiteY168" fmla="*/ 2149220 h 2323145"/>
              <a:gd name="connsiteX169" fmla="*/ 3901342 w 11269336"/>
              <a:gd name="connsiteY169" fmla="*/ 2142355 h 2323145"/>
              <a:gd name="connsiteX170" fmla="*/ 3888539 w 11269336"/>
              <a:gd name="connsiteY170" fmla="*/ 2140476 h 2323145"/>
              <a:gd name="connsiteX171" fmla="*/ 3885662 w 11269336"/>
              <a:gd name="connsiteY171" fmla="*/ 2138740 h 2323145"/>
              <a:gd name="connsiteX172" fmla="*/ 3868627 w 11269336"/>
              <a:gd name="connsiteY172" fmla="*/ 2130023 h 2323145"/>
              <a:gd name="connsiteX173" fmla="*/ 3819177 w 11269336"/>
              <a:gd name="connsiteY173" fmla="*/ 2142111 h 2323145"/>
              <a:gd name="connsiteX174" fmla="*/ 3769100 w 11269336"/>
              <a:gd name="connsiteY174" fmla="*/ 2131731 h 2323145"/>
              <a:gd name="connsiteX175" fmla="*/ 3562752 w 11269336"/>
              <a:gd name="connsiteY175" fmla="*/ 2131785 h 2323145"/>
              <a:gd name="connsiteX176" fmla="*/ 3541402 w 11269336"/>
              <a:gd name="connsiteY176" fmla="*/ 2106821 h 2323145"/>
              <a:gd name="connsiteX177" fmla="*/ 3365341 w 11269336"/>
              <a:gd name="connsiteY177" fmla="*/ 2077638 h 2323145"/>
              <a:gd name="connsiteX178" fmla="*/ 3170922 w 11269336"/>
              <a:gd name="connsiteY178" fmla="*/ 2115957 h 2323145"/>
              <a:gd name="connsiteX179" fmla="*/ 3156256 w 11269336"/>
              <a:gd name="connsiteY179" fmla="*/ 2124773 h 2323145"/>
              <a:gd name="connsiteX180" fmla="*/ 3140298 w 11269336"/>
              <a:gd name="connsiteY180" fmla="*/ 2129182 h 2323145"/>
              <a:gd name="connsiteX181" fmla="*/ 3138514 w 11269336"/>
              <a:gd name="connsiteY181" fmla="*/ 2128069 h 2323145"/>
              <a:gd name="connsiteX182" fmla="*/ 3120467 w 11269336"/>
              <a:gd name="connsiteY182" fmla="*/ 2128281 h 2323145"/>
              <a:gd name="connsiteX183" fmla="*/ 3116175 w 11269336"/>
              <a:gd name="connsiteY183" fmla="*/ 2131633 h 2323145"/>
              <a:gd name="connsiteX184" fmla="*/ 3103685 w 11269336"/>
              <a:gd name="connsiteY184" fmla="*/ 2132814 h 2323145"/>
              <a:gd name="connsiteX185" fmla="*/ 3078794 w 11269336"/>
              <a:gd name="connsiteY185" fmla="*/ 2137935 h 2323145"/>
              <a:gd name="connsiteX186" fmla="*/ 3074407 w 11269336"/>
              <a:gd name="connsiteY186" fmla="*/ 2136274 h 2323145"/>
              <a:gd name="connsiteX187" fmla="*/ 3037285 w 11269336"/>
              <a:gd name="connsiteY187" fmla="*/ 2139919 h 2323145"/>
              <a:gd name="connsiteX188" fmla="*/ 3036901 w 11269336"/>
              <a:gd name="connsiteY188" fmla="*/ 2138726 h 2323145"/>
              <a:gd name="connsiteX189" fmla="*/ 3026996 w 11269336"/>
              <a:gd name="connsiteY189" fmla="*/ 2134322 h 2323145"/>
              <a:gd name="connsiteX190" fmla="*/ 3007772 w 11269336"/>
              <a:gd name="connsiteY190" fmla="*/ 2128742 h 2323145"/>
              <a:gd name="connsiteX191" fmla="*/ 2965030 w 11269336"/>
              <a:gd name="connsiteY191" fmla="*/ 2100494 h 2323145"/>
              <a:gd name="connsiteX192" fmla="*/ 2926342 w 11269336"/>
              <a:gd name="connsiteY192" fmla="*/ 2104155 h 2323145"/>
              <a:gd name="connsiteX193" fmla="*/ 2918608 w 11269336"/>
              <a:gd name="connsiteY193" fmla="*/ 2104215 h 2323145"/>
              <a:gd name="connsiteX194" fmla="*/ 2918475 w 11269336"/>
              <a:gd name="connsiteY194" fmla="*/ 2103937 h 2323145"/>
              <a:gd name="connsiteX195" fmla="*/ 2910360 w 11269336"/>
              <a:gd name="connsiteY195" fmla="*/ 2103444 h 2323145"/>
              <a:gd name="connsiteX196" fmla="*/ 2904507 w 11269336"/>
              <a:gd name="connsiteY196" fmla="*/ 2104326 h 2323145"/>
              <a:gd name="connsiteX197" fmla="*/ 2889503 w 11269336"/>
              <a:gd name="connsiteY197" fmla="*/ 2104443 h 2323145"/>
              <a:gd name="connsiteX198" fmla="*/ 2884480 w 11269336"/>
              <a:gd name="connsiteY198" fmla="*/ 2102626 h 2323145"/>
              <a:gd name="connsiteX199" fmla="*/ 2882689 w 11269336"/>
              <a:gd name="connsiteY199" fmla="*/ 2099228 h 2323145"/>
              <a:gd name="connsiteX200" fmla="*/ 2881291 w 11269336"/>
              <a:gd name="connsiteY200" fmla="*/ 2099618 h 2323145"/>
              <a:gd name="connsiteX201" fmla="*/ 2853979 w 11269336"/>
              <a:gd name="connsiteY201" fmla="*/ 2090388 h 2323145"/>
              <a:gd name="connsiteX202" fmla="*/ 2791790 w 11269336"/>
              <a:gd name="connsiteY202" fmla="*/ 2080332 h 2323145"/>
              <a:gd name="connsiteX203" fmla="*/ 2755844 w 11269336"/>
              <a:gd name="connsiteY203" fmla="*/ 2078874 h 2323145"/>
              <a:gd name="connsiteX204" fmla="*/ 2657742 w 11269336"/>
              <a:gd name="connsiteY204" fmla="*/ 2070179 h 2323145"/>
              <a:gd name="connsiteX205" fmla="*/ 2559549 w 11269336"/>
              <a:gd name="connsiteY205" fmla="*/ 2057873 h 2323145"/>
              <a:gd name="connsiteX206" fmla="*/ 2512054 w 11269336"/>
              <a:gd name="connsiteY206" fmla="*/ 2031671 h 2323145"/>
              <a:gd name="connsiteX207" fmla="*/ 2506437 w 11269336"/>
              <a:gd name="connsiteY207" fmla="*/ 2030918 h 2323145"/>
              <a:gd name="connsiteX208" fmla="*/ 2491752 w 11269336"/>
              <a:gd name="connsiteY208" fmla="*/ 2033906 h 2323145"/>
              <a:gd name="connsiteX209" fmla="*/ 2486338 w 11269336"/>
              <a:gd name="connsiteY209" fmla="*/ 2035862 h 2323145"/>
              <a:gd name="connsiteX210" fmla="*/ 2478186 w 11269336"/>
              <a:gd name="connsiteY210" fmla="*/ 2036953 h 2323145"/>
              <a:gd name="connsiteX211" fmla="*/ 2477950 w 11269336"/>
              <a:gd name="connsiteY211" fmla="*/ 2036715 h 2323145"/>
              <a:gd name="connsiteX212" fmla="*/ 2470381 w 11269336"/>
              <a:gd name="connsiteY212" fmla="*/ 2038256 h 2323145"/>
              <a:gd name="connsiteX213" fmla="*/ 2433781 w 11269336"/>
              <a:gd name="connsiteY213" fmla="*/ 2049140 h 2323145"/>
              <a:gd name="connsiteX214" fmla="*/ 2381172 w 11269336"/>
              <a:gd name="connsiteY214" fmla="*/ 2030645 h 2323145"/>
              <a:gd name="connsiteX215" fmla="*/ 2360198 w 11269336"/>
              <a:gd name="connsiteY215" fmla="*/ 2029059 h 2323145"/>
              <a:gd name="connsiteX216" fmla="*/ 2348815 w 11269336"/>
              <a:gd name="connsiteY216" fmla="*/ 2026798 h 2323145"/>
              <a:gd name="connsiteX217" fmla="*/ 2347988 w 11269336"/>
              <a:gd name="connsiteY217" fmla="*/ 2025745 h 2323145"/>
              <a:gd name="connsiteX218" fmla="*/ 2312920 w 11269336"/>
              <a:gd name="connsiteY218" fmla="*/ 2036311 h 2323145"/>
              <a:gd name="connsiteX219" fmla="*/ 2307986 w 11269336"/>
              <a:gd name="connsiteY219" fmla="*/ 2035583 h 2323145"/>
              <a:gd name="connsiteX220" fmla="*/ 2285481 w 11269336"/>
              <a:gd name="connsiteY220" fmla="*/ 2045197 h 2323145"/>
              <a:gd name="connsiteX221" fmla="*/ 2273666 w 11269336"/>
              <a:gd name="connsiteY221" fmla="*/ 2048710 h 2323145"/>
              <a:gd name="connsiteX222" fmla="*/ 2270719 w 11269336"/>
              <a:gd name="connsiteY222" fmla="*/ 2052702 h 2323145"/>
              <a:gd name="connsiteX223" fmla="*/ 2253080 w 11269336"/>
              <a:gd name="connsiteY223" fmla="*/ 2056363 h 2323145"/>
              <a:gd name="connsiteX224" fmla="*/ 2250906 w 11269336"/>
              <a:gd name="connsiteY224" fmla="*/ 2055654 h 2323145"/>
              <a:gd name="connsiteX225" fmla="*/ 2236905 w 11269336"/>
              <a:gd name="connsiteY225" fmla="*/ 2062882 h 2323145"/>
              <a:gd name="connsiteX226" fmla="*/ 2225830 w 11269336"/>
              <a:gd name="connsiteY226" fmla="*/ 2074027 h 2323145"/>
              <a:gd name="connsiteX227" fmla="*/ 2073776 w 11269336"/>
              <a:gd name="connsiteY227" fmla="*/ 2089244 h 2323145"/>
              <a:gd name="connsiteX228" fmla="*/ 1948256 w 11269336"/>
              <a:gd name="connsiteY228" fmla="*/ 2146616 h 2323145"/>
              <a:gd name="connsiteX229" fmla="*/ 1865582 w 11269336"/>
              <a:gd name="connsiteY229" fmla="*/ 2153738 h 2323145"/>
              <a:gd name="connsiteX230" fmla="*/ 1835210 w 11269336"/>
              <a:gd name="connsiteY230" fmla="*/ 2134244 h 2323145"/>
              <a:gd name="connsiteX231" fmla="*/ 1632661 w 11269336"/>
              <a:gd name="connsiteY231" fmla="*/ 2173882 h 2323145"/>
              <a:gd name="connsiteX232" fmla="*/ 1579590 w 11269336"/>
              <a:gd name="connsiteY232" fmla="*/ 2173680 h 2323145"/>
              <a:gd name="connsiteX233" fmla="*/ 1535601 w 11269336"/>
              <a:gd name="connsiteY233" fmla="*/ 2194590 h 2323145"/>
              <a:gd name="connsiteX234" fmla="*/ 1515594 w 11269336"/>
              <a:gd name="connsiteY234" fmla="*/ 2189622 h 2323145"/>
              <a:gd name="connsiteX235" fmla="*/ 1512113 w 11269336"/>
              <a:gd name="connsiteY235" fmla="*/ 2188534 h 2323145"/>
              <a:gd name="connsiteX236" fmla="*/ 1498838 w 11269336"/>
              <a:gd name="connsiteY236" fmla="*/ 2189213 h 2323145"/>
              <a:gd name="connsiteX237" fmla="*/ 1494279 w 11269336"/>
              <a:gd name="connsiteY237" fmla="*/ 2183112 h 2323145"/>
              <a:gd name="connsiteX238" fmla="*/ 1473714 w 11269336"/>
              <a:gd name="connsiteY238" fmla="*/ 2179625 h 2323145"/>
              <a:gd name="connsiteX239" fmla="*/ 1449503 w 11269336"/>
              <a:gd name="connsiteY239" fmla="*/ 2182633 h 2323145"/>
              <a:gd name="connsiteX240" fmla="*/ 1266687 w 11269336"/>
              <a:gd name="connsiteY240" fmla="*/ 2212688 h 2323145"/>
              <a:gd name="connsiteX241" fmla="*/ 1239614 w 11269336"/>
              <a:gd name="connsiteY241" fmla="*/ 2209727 h 2323145"/>
              <a:gd name="connsiteX242" fmla="*/ 1202436 w 11269336"/>
              <a:gd name="connsiteY242" fmla="*/ 2209817 h 2323145"/>
              <a:gd name="connsiteX243" fmla="*/ 1136097 w 11269336"/>
              <a:gd name="connsiteY243" fmla="*/ 2205112 h 2323145"/>
              <a:gd name="connsiteX244" fmla="*/ 988232 w 11269336"/>
              <a:gd name="connsiteY244" fmla="*/ 2235635 h 2323145"/>
              <a:gd name="connsiteX245" fmla="*/ 981959 w 11269336"/>
              <a:gd name="connsiteY245" fmla="*/ 2231607 h 2323145"/>
              <a:gd name="connsiteX246" fmla="*/ 938600 w 11269336"/>
              <a:gd name="connsiteY246" fmla="*/ 2238113 h 2323145"/>
              <a:gd name="connsiteX247" fmla="*/ 791788 w 11269336"/>
              <a:gd name="connsiteY247" fmla="*/ 2293224 h 2323145"/>
              <a:gd name="connsiteX248" fmla="*/ 706914 w 11269336"/>
              <a:gd name="connsiteY248" fmla="*/ 2305046 h 2323145"/>
              <a:gd name="connsiteX249" fmla="*/ 675971 w 11269336"/>
              <a:gd name="connsiteY249" fmla="*/ 2304030 h 2323145"/>
              <a:gd name="connsiteX250" fmla="*/ 624180 w 11269336"/>
              <a:gd name="connsiteY250" fmla="*/ 2302650 h 2323145"/>
              <a:gd name="connsiteX251" fmla="*/ 583453 w 11269336"/>
              <a:gd name="connsiteY251" fmla="*/ 2288788 h 2323145"/>
              <a:gd name="connsiteX252" fmla="*/ 540946 w 11269336"/>
              <a:gd name="connsiteY252" fmla="*/ 2292721 h 2323145"/>
              <a:gd name="connsiteX253" fmla="*/ 533680 w 11269336"/>
              <a:gd name="connsiteY253" fmla="*/ 2310233 h 2323145"/>
              <a:gd name="connsiteX254" fmla="*/ 487366 w 11269336"/>
              <a:gd name="connsiteY254" fmla="*/ 2309053 h 2323145"/>
              <a:gd name="connsiteX255" fmla="*/ 416820 w 11269336"/>
              <a:gd name="connsiteY255" fmla="*/ 2305443 h 2323145"/>
              <a:gd name="connsiteX256" fmla="*/ 376805 w 11269336"/>
              <a:gd name="connsiteY256" fmla="*/ 2307647 h 2323145"/>
              <a:gd name="connsiteX257" fmla="*/ 266777 w 11269336"/>
              <a:gd name="connsiteY257" fmla="*/ 2309012 h 2323145"/>
              <a:gd name="connsiteX258" fmla="*/ 156013 w 11269336"/>
              <a:gd name="connsiteY258" fmla="*/ 2306832 h 2323145"/>
              <a:gd name="connsiteX259" fmla="*/ 87258 w 11269336"/>
              <a:gd name="connsiteY259" fmla="*/ 2285511 h 2323145"/>
              <a:gd name="connsiteX260" fmla="*/ 23798 w 11269336"/>
              <a:gd name="connsiteY260" fmla="*/ 2281822 h 2323145"/>
              <a:gd name="connsiteX261" fmla="*/ 0 w 11269336"/>
              <a:gd name="connsiteY261" fmla="*/ 2285369 h 2323145"/>
              <a:gd name="connsiteX262" fmla="*/ 0 w 11269336"/>
              <a:gd name="connsiteY26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807902 w 11269336"/>
              <a:gd name="connsiteY135" fmla="*/ 2138894 h 2323145"/>
              <a:gd name="connsiteX136" fmla="*/ 4765388 w 11269336"/>
              <a:gd name="connsiteY136" fmla="*/ 2162525 h 2323145"/>
              <a:gd name="connsiteX137" fmla="*/ 4745033 w 11269336"/>
              <a:gd name="connsiteY137" fmla="*/ 2158859 h 2323145"/>
              <a:gd name="connsiteX138" fmla="*/ 4741475 w 11269336"/>
              <a:gd name="connsiteY138" fmla="*/ 2157998 h 2323145"/>
              <a:gd name="connsiteX139" fmla="*/ 4728247 w 11269336"/>
              <a:gd name="connsiteY139" fmla="*/ 2159526 h 2323145"/>
              <a:gd name="connsiteX140" fmla="*/ 4723263 w 11269336"/>
              <a:gd name="connsiteY140" fmla="*/ 2153742 h 2323145"/>
              <a:gd name="connsiteX141" fmla="*/ 4702453 w 11269336"/>
              <a:gd name="connsiteY141" fmla="*/ 2151586 h 2323145"/>
              <a:gd name="connsiteX142" fmla="*/ 4678455 w 11269336"/>
              <a:gd name="connsiteY142" fmla="*/ 2156131 h 2323145"/>
              <a:gd name="connsiteX143" fmla="*/ 4593061 w 11269336"/>
              <a:gd name="connsiteY143" fmla="*/ 2171597 h 2323145"/>
              <a:gd name="connsiteX144" fmla="*/ 4579902 w 11269336"/>
              <a:gd name="connsiteY144" fmla="*/ 2177927 h 2323145"/>
              <a:gd name="connsiteX145" fmla="*/ 4533444 w 11269336"/>
              <a:gd name="connsiteY145" fmla="*/ 2181200 h 2323145"/>
              <a:gd name="connsiteX146" fmla="*/ 4492832 w 11269336"/>
              <a:gd name="connsiteY146" fmla="*/ 2188033 h 2323145"/>
              <a:gd name="connsiteX147" fmla="*/ 4467257 w 11269336"/>
              <a:gd name="connsiteY147" fmla="*/ 2196121 h 2323145"/>
              <a:gd name="connsiteX148" fmla="*/ 4459937 w 11269336"/>
              <a:gd name="connsiteY148" fmla="*/ 2195182 h 2323145"/>
              <a:gd name="connsiteX149" fmla="*/ 4433312 w 11269336"/>
              <a:gd name="connsiteY149" fmla="*/ 2199004 h 2323145"/>
              <a:gd name="connsiteX150" fmla="*/ 4420601 w 11269336"/>
              <a:gd name="connsiteY150" fmla="*/ 2205158 h 2323145"/>
              <a:gd name="connsiteX151" fmla="*/ 4405765 w 11269336"/>
              <a:gd name="connsiteY151" fmla="*/ 2199902 h 2323145"/>
              <a:gd name="connsiteX152" fmla="*/ 4401354 w 11269336"/>
              <a:gd name="connsiteY152" fmla="*/ 2194745 h 2323145"/>
              <a:gd name="connsiteX153" fmla="*/ 4383151 w 11269336"/>
              <a:gd name="connsiteY153" fmla="*/ 2201140 h 2323145"/>
              <a:gd name="connsiteX154" fmla="*/ 4366646 w 11269336"/>
              <a:gd name="connsiteY154" fmla="*/ 2198564 h 2323145"/>
              <a:gd name="connsiteX155" fmla="*/ 4354009 w 11269336"/>
              <a:gd name="connsiteY155" fmla="*/ 2204984 h 2323145"/>
              <a:gd name="connsiteX156" fmla="*/ 4348284 w 11269336"/>
              <a:gd name="connsiteY156" fmla="*/ 2205270 h 2323145"/>
              <a:gd name="connsiteX157" fmla="*/ 4333906 w 11269336"/>
              <a:gd name="connsiteY157" fmla="*/ 2205251 h 2323145"/>
              <a:gd name="connsiteX158" fmla="*/ 4308819 w 11269336"/>
              <a:gd name="connsiteY158" fmla="*/ 2203822 h 2323145"/>
              <a:gd name="connsiteX159" fmla="*/ 4301210 w 11269336"/>
              <a:gd name="connsiteY159" fmla="*/ 2204456 h 2323145"/>
              <a:gd name="connsiteX160" fmla="*/ 4283095 w 11269336"/>
              <a:gd name="connsiteY160" fmla="*/ 2198177 h 2323145"/>
              <a:gd name="connsiteX161" fmla="*/ 4250119 w 11269336"/>
              <a:gd name="connsiteY161" fmla="*/ 2196342 h 2323145"/>
              <a:gd name="connsiteX162" fmla="*/ 4189203 w 11269336"/>
              <a:gd name="connsiteY162" fmla="*/ 2178994 h 2323145"/>
              <a:gd name="connsiteX163" fmla="*/ 4154035 w 11269336"/>
              <a:gd name="connsiteY163" fmla="*/ 2171950 h 2323145"/>
              <a:gd name="connsiteX164" fmla="*/ 4129569 w 11269336"/>
              <a:gd name="connsiteY164" fmla="*/ 2163850 h 2323145"/>
              <a:gd name="connsiteX165" fmla="*/ 4061250 w 11269336"/>
              <a:gd name="connsiteY165" fmla="*/ 2159236 h 2323145"/>
              <a:gd name="connsiteX166" fmla="*/ 3945480 w 11269336"/>
              <a:gd name="connsiteY166" fmla="*/ 2158279 h 2323145"/>
              <a:gd name="connsiteX167" fmla="*/ 3921468 w 11269336"/>
              <a:gd name="connsiteY167" fmla="*/ 2156588 h 2323145"/>
              <a:gd name="connsiteX168" fmla="*/ 3903348 w 11269336"/>
              <a:gd name="connsiteY168" fmla="*/ 2149220 h 2323145"/>
              <a:gd name="connsiteX169" fmla="*/ 3901342 w 11269336"/>
              <a:gd name="connsiteY169" fmla="*/ 2142355 h 2323145"/>
              <a:gd name="connsiteX170" fmla="*/ 3888539 w 11269336"/>
              <a:gd name="connsiteY170" fmla="*/ 2140476 h 2323145"/>
              <a:gd name="connsiteX171" fmla="*/ 3885662 w 11269336"/>
              <a:gd name="connsiteY171" fmla="*/ 2138740 h 2323145"/>
              <a:gd name="connsiteX172" fmla="*/ 3868627 w 11269336"/>
              <a:gd name="connsiteY172" fmla="*/ 2130023 h 2323145"/>
              <a:gd name="connsiteX173" fmla="*/ 3819177 w 11269336"/>
              <a:gd name="connsiteY173" fmla="*/ 2142111 h 2323145"/>
              <a:gd name="connsiteX174" fmla="*/ 3769100 w 11269336"/>
              <a:gd name="connsiteY174" fmla="*/ 2131731 h 2323145"/>
              <a:gd name="connsiteX175" fmla="*/ 3562752 w 11269336"/>
              <a:gd name="connsiteY175" fmla="*/ 2131785 h 2323145"/>
              <a:gd name="connsiteX176" fmla="*/ 3541402 w 11269336"/>
              <a:gd name="connsiteY176" fmla="*/ 2106821 h 2323145"/>
              <a:gd name="connsiteX177" fmla="*/ 3365341 w 11269336"/>
              <a:gd name="connsiteY177" fmla="*/ 2077638 h 2323145"/>
              <a:gd name="connsiteX178" fmla="*/ 3170922 w 11269336"/>
              <a:gd name="connsiteY178" fmla="*/ 2115957 h 2323145"/>
              <a:gd name="connsiteX179" fmla="*/ 3156256 w 11269336"/>
              <a:gd name="connsiteY179" fmla="*/ 2124773 h 2323145"/>
              <a:gd name="connsiteX180" fmla="*/ 3140298 w 11269336"/>
              <a:gd name="connsiteY180" fmla="*/ 2129182 h 2323145"/>
              <a:gd name="connsiteX181" fmla="*/ 3138514 w 11269336"/>
              <a:gd name="connsiteY181" fmla="*/ 2128069 h 2323145"/>
              <a:gd name="connsiteX182" fmla="*/ 3120467 w 11269336"/>
              <a:gd name="connsiteY182" fmla="*/ 2128281 h 2323145"/>
              <a:gd name="connsiteX183" fmla="*/ 3116175 w 11269336"/>
              <a:gd name="connsiteY183" fmla="*/ 2131633 h 2323145"/>
              <a:gd name="connsiteX184" fmla="*/ 3103685 w 11269336"/>
              <a:gd name="connsiteY184" fmla="*/ 2132814 h 2323145"/>
              <a:gd name="connsiteX185" fmla="*/ 3078794 w 11269336"/>
              <a:gd name="connsiteY185" fmla="*/ 2137935 h 2323145"/>
              <a:gd name="connsiteX186" fmla="*/ 3074407 w 11269336"/>
              <a:gd name="connsiteY186" fmla="*/ 2136274 h 2323145"/>
              <a:gd name="connsiteX187" fmla="*/ 3037285 w 11269336"/>
              <a:gd name="connsiteY187" fmla="*/ 2139919 h 2323145"/>
              <a:gd name="connsiteX188" fmla="*/ 3036901 w 11269336"/>
              <a:gd name="connsiteY188" fmla="*/ 2138726 h 2323145"/>
              <a:gd name="connsiteX189" fmla="*/ 3026996 w 11269336"/>
              <a:gd name="connsiteY189" fmla="*/ 2134322 h 2323145"/>
              <a:gd name="connsiteX190" fmla="*/ 3007772 w 11269336"/>
              <a:gd name="connsiteY190" fmla="*/ 2128742 h 2323145"/>
              <a:gd name="connsiteX191" fmla="*/ 2965030 w 11269336"/>
              <a:gd name="connsiteY191" fmla="*/ 2100494 h 2323145"/>
              <a:gd name="connsiteX192" fmla="*/ 2926342 w 11269336"/>
              <a:gd name="connsiteY192" fmla="*/ 2104155 h 2323145"/>
              <a:gd name="connsiteX193" fmla="*/ 2918608 w 11269336"/>
              <a:gd name="connsiteY193" fmla="*/ 2104215 h 2323145"/>
              <a:gd name="connsiteX194" fmla="*/ 2918475 w 11269336"/>
              <a:gd name="connsiteY194" fmla="*/ 2103937 h 2323145"/>
              <a:gd name="connsiteX195" fmla="*/ 2910360 w 11269336"/>
              <a:gd name="connsiteY195" fmla="*/ 2103444 h 2323145"/>
              <a:gd name="connsiteX196" fmla="*/ 2904507 w 11269336"/>
              <a:gd name="connsiteY196" fmla="*/ 2104326 h 2323145"/>
              <a:gd name="connsiteX197" fmla="*/ 2889503 w 11269336"/>
              <a:gd name="connsiteY197" fmla="*/ 2104443 h 2323145"/>
              <a:gd name="connsiteX198" fmla="*/ 2884480 w 11269336"/>
              <a:gd name="connsiteY198" fmla="*/ 2102626 h 2323145"/>
              <a:gd name="connsiteX199" fmla="*/ 2882689 w 11269336"/>
              <a:gd name="connsiteY199" fmla="*/ 2099228 h 2323145"/>
              <a:gd name="connsiteX200" fmla="*/ 2881291 w 11269336"/>
              <a:gd name="connsiteY200" fmla="*/ 2099618 h 2323145"/>
              <a:gd name="connsiteX201" fmla="*/ 2853979 w 11269336"/>
              <a:gd name="connsiteY201" fmla="*/ 2090388 h 2323145"/>
              <a:gd name="connsiteX202" fmla="*/ 2791790 w 11269336"/>
              <a:gd name="connsiteY202" fmla="*/ 2080332 h 2323145"/>
              <a:gd name="connsiteX203" fmla="*/ 2755844 w 11269336"/>
              <a:gd name="connsiteY203" fmla="*/ 2078874 h 2323145"/>
              <a:gd name="connsiteX204" fmla="*/ 2657742 w 11269336"/>
              <a:gd name="connsiteY204" fmla="*/ 2070179 h 2323145"/>
              <a:gd name="connsiteX205" fmla="*/ 2559549 w 11269336"/>
              <a:gd name="connsiteY205" fmla="*/ 2057873 h 2323145"/>
              <a:gd name="connsiteX206" fmla="*/ 2512054 w 11269336"/>
              <a:gd name="connsiteY206" fmla="*/ 2031671 h 2323145"/>
              <a:gd name="connsiteX207" fmla="*/ 2506437 w 11269336"/>
              <a:gd name="connsiteY207" fmla="*/ 2030918 h 2323145"/>
              <a:gd name="connsiteX208" fmla="*/ 2491752 w 11269336"/>
              <a:gd name="connsiteY208" fmla="*/ 2033906 h 2323145"/>
              <a:gd name="connsiteX209" fmla="*/ 2486338 w 11269336"/>
              <a:gd name="connsiteY209" fmla="*/ 2035862 h 2323145"/>
              <a:gd name="connsiteX210" fmla="*/ 2478186 w 11269336"/>
              <a:gd name="connsiteY210" fmla="*/ 2036953 h 2323145"/>
              <a:gd name="connsiteX211" fmla="*/ 2477950 w 11269336"/>
              <a:gd name="connsiteY211" fmla="*/ 2036715 h 2323145"/>
              <a:gd name="connsiteX212" fmla="*/ 2470381 w 11269336"/>
              <a:gd name="connsiteY212" fmla="*/ 2038256 h 2323145"/>
              <a:gd name="connsiteX213" fmla="*/ 2433781 w 11269336"/>
              <a:gd name="connsiteY213" fmla="*/ 2049140 h 2323145"/>
              <a:gd name="connsiteX214" fmla="*/ 2381172 w 11269336"/>
              <a:gd name="connsiteY214" fmla="*/ 2030645 h 2323145"/>
              <a:gd name="connsiteX215" fmla="*/ 2360198 w 11269336"/>
              <a:gd name="connsiteY215" fmla="*/ 2029059 h 2323145"/>
              <a:gd name="connsiteX216" fmla="*/ 2348815 w 11269336"/>
              <a:gd name="connsiteY216" fmla="*/ 2026798 h 2323145"/>
              <a:gd name="connsiteX217" fmla="*/ 2347988 w 11269336"/>
              <a:gd name="connsiteY217" fmla="*/ 2025745 h 2323145"/>
              <a:gd name="connsiteX218" fmla="*/ 2312920 w 11269336"/>
              <a:gd name="connsiteY218" fmla="*/ 2036311 h 2323145"/>
              <a:gd name="connsiteX219" fmla="*/ 2307986 w 11269336"/>
              <a:gd name="connsiteY219" fmla="*/ 2035583 h 2323145"/>
              <a:gd name="connsiteX220" fmla="*/ 2285481 w 11269336"/>
              <a:gd name="connsiteY220" fmla="*/ 2045197 h 2323145"/>
              <a:gd name="connsiteX221" fmla="*/ 2273666 w 11269336"/>
              <a:gd name="connsiteY221" fmla="*/ 2048710 h 2323145"/>
              <a:gd name="connsiteX222" fmla="*/ 2270719 w 11269336"/>
              <a:gd name="connsiteY222" fmla="*/ 2052702 h 2323145"/>
              <a:gd name="connsiteX223" fmla="*/ 2253080 w 11269336"/>
              <a:gd name="connsiteY223" fmla="*/ 2056363 h 2323145"/>
              <a:gd name="connsiteX224" fmla="*/ 2250906 w 11269336"/>
              <a:gd name="connsiteY224" fmla="*/ 2055654 h 2323145"/>
              <a:gd name="connsiteX225" fmla="*/ 2236905 w 11269336"/>
              <a:gd name="connsiteY225" fmla="*/ 2062882 h 2323145"/>
              <a:gd name="connsiteX226" fmla="*/ 2225830 w 11269336"/>
              <a:gd name="connsiteY226" fmla="*/ 2074027 h 2323145"/>
              <a:gd name="connsiteX227" fmla="*/ 2073776 w 11269336"/>
              <a:gd name="connsiteY227" fmla="*/ 2089244 h 2323145"/>
              <a:gd name="connsiteX228" fmla="*/ 1948256 w 11269336"/>
              <a:gd name="connsiteY228" fmla="*/ 2146616 h 2323145"/>
              <a:gd name="connsiteX229" fmla="*/ 1865582 w 11269336"/>
              <a:gd name="connsiteY229" fmla="*/ 2153738 h 2323145"/>
              <a:gd name="connsiteX230" fmla="*/ 1835210 w 11269336"/>
              <a:gd name="connsiteY230" fmla="*/ 2134244 h 2323145"/>
              <a:gd name="connsiteX231" fmla="*/ 1632661 w 11269336"/>
              <a:gd name="connsiteY231" fmla="*/ 2173882 h 2323145"/>
              <a:gd name="connsiteX232" fmla="*/ 1579590 w 11269336"/>
              <a:gd name="connsiteY232" fmla="*/ 2173680 h 2323145"/>
              <a:gd name="connsiteX233" fmla="*/ 1535601 w 11269336"/>
              <a:gd name="connsiteY233" fmla="*/ 2194590 h 2323145"/>
              <a:gd name="connsiteX234" fmla="*/ 1515594 w 11269336"/>
              <a:gd name="connsiteY234" fmla="*/ 2189622 h 2323145"/>
              <a:gd name="connsiteX235" fmla="*/ 1512113 w 11269336"/>
              <a:gd name="connsiteY235" fmla="*/ 2188534 h 2323145"/>
              <a:gd name="connsiteX236" fmla="*/ 1498838 w 11269336"/>
              <a:gd name="connsiteY236" fmla="*/ 2189213 h 2323145"/>
              <a:gd name="connsiteX237" fmla="*/ 1494279 w 11269336"/>
              <a:gd name="connsiteY237" fmla="*/ 2183112 h 2323145"/>
              <a:gd name="connsiteX238" fmla="*/ 1473714 w 11269336"/>
              <a:gd name="connsiteY238" fmla="*/ 2179625 h 2323145"/>
              <a:gd name="connsiteX239" fmla="*/ 1449503 w 11269336"/>
              <a:gd name="connsiteY239" fmla="*/ 2182633 h 2323145"/>
              <a:gd name="connsiteX240" fmla="*/ 1266687 w 11269336"/>
              <a:gd name="connsiteY240" fmla="*/ 2212688 h 2323145"/>
              <a:gd name="connsiteX241" fmla="*/ 1239614 w 11269336"/>
              <a:gd name="connsiteY241" fmla="*/ 2209727 h 2323145"/>
              <a:gd name="connsiteX242" fmla="*/ 1202436 w 11269336"/>
              <a:gd name="connsiteY242" fmla="*/ 2209817 h 2323145"/>
              <a:gd name="connsiteX243" fmla="*/ 1136097 w 11269336"/>
              <a:gd name="connsiteY243" fmla="*/ 2205112 h 2323145"/>
              <a:gd name="connsiteX244" fmla="*/ 988232 w 11269336"/>
              <a:gd name="connsiteY244" fmla="*/ 2235635 h 2323145"/>
              <a:gd name="connsiteX245" fmla="*/ 981959 w 11269336"/>
              <a:gd name="connsiteY245" fmla="*/ 2231607 h 2323145"/>
              <a:gd name="connsiteX246" fmla="*/ 938600 w 11269336"/>
              <a:gd name="connsiteY246" fmla="*/ 2238113 h 2323145"/>
              <a:gd name="connsiteX247" fmla="*/ 791788 w 11269336"/>
              <a:gd name="connsiteY247" fmla="*/ 2293224 h 2323145"/>
              <a:gd name="connsiteX248" fmla="*/ 706914 w 11269336"/>
              <a:gd name="connsiteY248" fmla="*/ 2305046 h 2323145"/>
              <a:gd name="connsiteX249" fmla="*/ 675971 w 11269336"/>
              <a:gd name="connsiteY249" fmla="*/ 2304030 h 2323145"/>
              <a:gd name="connsiteX250" fmla="*/ 624180 w 11269336"/>
              <a:gd name="connsiteY250" fmla="*/ 2302650 h 2323145"/>
              <a:gd name="connsiteX251" fmla="*/ 583453 w 11269336"/>
              <a:gd name="connsiteY251" fmla="*/ 2288788 h 2323145"/>
              <a:gd name="connsiteX252" fmla="*/ 540946 w 11269336"/>
              <a:gd name="connsiteY252" fmla="*/ 2292721 h 2323145"/>
              <a:gd name="connsiteX253" fmla="*/ 533680 w 11269336"/>
              <a:gd name="connsiteY253" fmla="*/ 2310233 h 2323145"/>
              <a:gd name="connsiteX254" fmla="*/ 487366 w 11269336"/>
              <a:gd name="connsiteY254" fmla="*/ 2309053 h 2323145"/>
              <a:gd name="connsiteX255" fmla="*/ 416820 w 11269336"/>
              <a:gd name="connsiteY255" fmla="*/ 2305443 h 2323145"/>
              <a:gd name="connsiteX256" fmla="*/ 376805 w 11269336"/>
              <a:gd name="connsiteY256" fmla="*/ 2307647 h 2323145"/>
              <a:gd name="connsiteX257" fmla="*/ 266777 w 11269336"/>
              <a:gd name="connsiteY257" fmla="*/ 2309012 h 2323145"/>
              <a:gd name="connsiteX258" fmla="*/ 156013 w 11269336"/>
              <a:gd name="connsiteY258" fmla="*/ 2306832 h 2323145"/>
              <a:gd name="connsiteX259" fmla="*/ 87258 w 11269336"/>
              <a:gd name="connsiteY259" fmla="*/ 2285511 h 2323145"/>
              <a:gd name="connsiteX260" fmla="*/ 23798 w 11269336"/>
              <a:gd name="connsiteY260" fmla="*/ 2281822 h 2323145"/>
              <a:gd name="connsiteX261" fmla="*/ 0 w 11269336"/>
              <a:gd name="connsiteY261" fmla="*/ 2285369 h 2323145"/>
              <a:gd name="connsiteX262" fmla="*/ 0 w 11269336"/>
              <a:gd name="connsiteY26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807902 w 11269336"/>
              <a:gd name="connsiteY135" fmla="*/ 2138894 h 2323145"/>
              <a:gd name="connsiteX136" fmla="*/ 4765388 w 11269336"/>
              <a:gd name="connsiteY136" fmla="*/ 2162525 h 2323145"/>
              <a:gd name="connsiteX137" fmla="*/ 4745033 w 11269336"/>
              <a:gd name="connsiteY137" fmla="*/ 2158859 h 2323145"/>
              <a:gd name="connsiteX138" fmla="*/ 4741475 w 11269336"/>
              <a:gd name="connsiteY138" fmla="*/ 2157998 h 2323145"/>
              <a:gd name="connsiteX139" fmla="*/ 4728247 w 11269336"/>
              <a:gd name="connsiteY139" fmla="*/ 2159526 h 2323145"/>
              <a:gd name="connsiteX140" fmla="*/ 4723263 w 11269336"/>
              <a:gd name="connsiteY140" fmla="*/ 2153742 h 2323145"/>
              <a:gd name="connsiteX141" fmla="*/ 4702453 w 11269336"/>
              <a:gd name="connsiteY141" fmla="*/ 2151586 h 2323145"/>
              <a:gd name="connsiteX142" fmla="*/ 4678455 w 11269336"/>
              <a:gd name="connsiteY142" fmla="*/ 2156131 h 2323145"/>
              <a:gd name="connsiteX143" fmla="*/ 4593061 w 11269336"/>
              <a:gd name="connsiteY143" fmla="*/ 2171597 h 2323145"/>
              <a:gd name="connsiteX144" fmla="*/ 4533444 w 11269336"/>
              <a:gd name="connsiteY144" fmla="*/ 2181200 h 2323145"/>
              <a:gd name="connsiteX145" fmla="*/ 4492832 w 11269336"/>
              <a:gd name="connsiteY145" fmla="*/ 2188033 h 2323145"/>
              <a:gd name="connsiteX146" fmla="*/ 4467257 w 11269336"/>
              <a:gd name="connsiteY146" fmla="*/ 2196121 h 2323145"/>
              <a:gd name="connsiteX147" fmla="*/ 4459937 w 11269336"/>
              <a:gd name="connsiteY147" fmla="*/ 2195182 h 2323145"/>
              <a:gd name="connsiteX148" fmla="*/ 4433312 w 11269336"/>
              <a:gd name="connsiteY148" fmla="*/ 2199004 h 2323145"/>
              <a:gd name="connsiteX149" fmla="*/ 4420601 w 11269336"/>
              <a:gd name="connsiteY149" fmla="*/ 2205158 h 2323145"/>
              <a:gd name="connsiteX150" fmla="*/ 4405765 w 11269336"/>
              <a:gd name="connsiteY150" fmla="*/ 2199902 h 2323145"/>
              <a:gd name="connsiteX151" fmla="*/ 4401354 w 11269336"/>
              <a:gd name="connsiteY151" fmla="*/ 2194745 h 2323145"/>
              <a:gd name="connsiteX152" fmla="*/ 4383151 w 11269336"/>
              <a:gd name="connsiteY152" fmla="*/ 2201140 h 2323145"/>
              <a:gd name="connsiteX153" fmla="*/ 4366646 w 11269336"/>
              <a:gd name="connsiteY153" fmla="*/ 2198564 h 2323145"/>
              <a:gd name="connsiteX154" fmla="*/ 4354009 w 11269336"/>
              <a:gd name="connsiteY154" fmla="*/ 2204984 h 2323145"/>
              <a:gd name="connsiteX155" fmla="*/ 4348284 w 11269336"/>
              <a:gd name="connsiteY155" fmla="*/ 2205270 h 2323145"/>
              <a:gd name="connsiteX156" fmla="*/ 4333906 w 11269336"/>
              <a:gd name="connsiteY156" fmla="*/ 2205251 h 2323145"/>
              <a:gd name="connsiteX157" fmla="*/ 4308819 w 11269336"/>
              <a:gd name="connsiteY157" fmla="*/ 2203822 h 2323145"/>
              <a:gd name="connsiteX158" fmla="*/ 4301210 w 11269336"/>
              <a:gd name="connsiteY158" fmla="*/ 2204456 h 2323145"/>
              <a:gd name="connsiteX159" fmla="*/ 4283095 w 11269336"/>
              <a:gd name="connsiteY159" fmla="*/ 2198177 h 2323145"/>
              <a:gd name="connsiteX160" fmla="*/ 4250119 w 11269336"/>
              <a:gd name="connsiteY160" fmla="*/ 2196342 h 2323145"/>
              <a:gd name="connsiteX161" fmla="*/ 4189203 w 11269336"/>
              <a:gd name="connsiteY161" fmla="*/ 2178994 h 2323145"/>
              <a:gd name="connsiteX162" fmla="*/ 4154035 w 11269336"/>
              <a:gd name="connsiteY162" fmla="*/ 2171950 h 2323145"/>
              <a:gd name="connsiteX163" fmla="*/ 4129569 w 11269336"/>
              <a:gd name="connsiteY163" fmla="*/ 2163850 h 2323145"/>
              <a:gd name="connsiteX164" fmla="*/ 4061250 w 11269336"/>
              <a:gd name="connsiteY164" fmla="*/ 2159236 h 2323145"/>
              <a:gd name="connsiteX165" fmla="*/ 3945480 w 11269336"/>
              <a:gd name="connsiteY165" fmla="*/ 2158279 h 2323145"/>
              <a:gd name="connsiteX166" fmla="*/ 3921468 w 11269336"/>
              <a:gd name="connsiteY166" fmla="*/ 2156588 h 2323145"/>
              <a:gd name="connsiteX167" fmla="*/ 3903348 w 11269336"/>
              <a:gd name="connsiteY167" fmla="*/ 2149220 h 2323145"/>
              <a:gd name="connsiteX168" fmla="*/ 3901342 w 11269336"/>
              <a:gd name="connsiteY168" fmla="*/ 2142355 h 2323145"/>
              <a:gd name="connsiteX169" fmla="*/ 3888539 w 11269336"/>
              <a:gd name="connsiteY169" fmla="*/ 2140476 h 2323145"/>
              <a:gd name="connsiteX170" fmla="*/ 3885662 w 11269336"/>
              <a:gd name="connsiteY170" fmla="*/ 2138740 h 2323145"/>
              <a:gd name="connsiteX171" fmla="*/ 3868627 w 11269336"/>
              <a:gd name="connsiteY171" fmla="*/ 2130023 h 2323145"/>
              <a:gd name="connsiteX172" fmla="*/ 3819177 w 11269336"/>
              <a:gd name="connsiteY172" fmla="*/ 2142111 h 2323145"/>
              <a:gd name="connsiteX173" fmla="*/ 3769100 w 11269336"/>
              <a:gd name="connsiteY173" fmla="*/ 2131731 h 2323145"/>
              <a:gd name="connsiteX174" fmla="*/ 3562752 w 11269336"/>
              <a:gd name="connsiteY174" fmla="*/ 2131785 h 2323145"/>
              <a:gd name="connsiteX175" fmla="*/ 3541402 w 11269336"/>
              <a:gd name="connsiteY175" fmla="*/ 2106821 h 2323145"/>
              <a:gd name="connsiteX176" fmla="*/ 3365341 w 11269336"/>
              <a:gd name="connsiteY176" fmla="*/ 2077638 h 2323145"/>
              <a:gd name="connsiteX177" fmla="*/ 3170922 w 11269336"/>
              <a:gd name="connsiteY177" fmla="*/ 2115957 h 2323145"/>
              <a:gd name="connsiteX178" fmla="*/ 3156256 w 11269336"/>
              <a:gd name="connsiteY178" fmla="*/ 2124773 h 2323145"/>
              <a:gd name="connsiteX179" fmla="*/ 3140298 w 11269336"/>
              <a:gd name="connsiteY179" fmla="*/ 2129182 h 2323145"/>
              <a:gd name="connsiteX180" fmla="*/ 3138514 w 11269336"/>
              <a:gd name="connsiteY180" fmla="*/ 2128069 h 2323145"/>
              <a:gd name="connsiteX181" fmla="*/ 3120467 w 11269336"/>
              <a:gd name="connsiteY181" fmla="*/ 2128281 h 2323145"/>
              <a:gd name="connsiteX182" fmla="*/ 3116175 w 11269336"/>
              <a:gd name="connsiteY182" fmla="*/ 2131633 h 2323145"/>
              <a:gd name="connsiteX183" fmla="*/ 3103685 w 11269336"/>
              <a:gd name="connsiteY183" fmla="*/ 2132814 h 2323145"/>
              <a:gd name="connsiteX184" fmla="*/ 3078794 w 11269336"/>
              <a:gd name="connsiteY184" fmla="*/ 2137935 h 2323145"/>
              <a:gd name="connsiteX185" fmla="*/ 3074407 w 11269336"/>
              <a:gd name="connsiteY185" fmla="*/ 2136274 h 2323145"/>
              <a:gd name="connsiteX186" fmla="*/ 3037285 w 11269336"/>
              <a:gd name="connsiteY186" fmla="*/ 2139919 h 2323145"/>
              <a:gd name="connsiteX187" fmla="*/ 3036901 w 11269336"/>
              <a:gd name="connsiteY187" fmla="*/ 2138726 h 2323145"/>
              <a:gd name="connsiteX188" fmla="*/ 3026996 w 11269336"/>
              <a:gd name="connsiteY188" fmla="*/ 2134322 h 2323145"/>
              <a:gd name="connsiteX189" fmla="*/ 3007772 w 11269336"/>
              <a:gd name="connsiteY189" fmla="*/ 2128742 h 2323145"/>
              <a:gd name="connsiteX190" fmla="*/ 2965030 w 11269336"/>
              <a:gd name="connsiteY190" fmla="*/ 2100494 h 2323145"/>
              <a:gd name="connsiteX191" fmla="*/ 2926342 w 11269336"/>
              <a:gd name="connsiteY191" fmla="*/ 2104155 h 2323145"/>
              <a:gd name="connsiteX192" fmla="*/ 2918608 w 11269336"/>
              <a:gd name="connsiteY192" fmla="*/ 2104215 h 2323145"/>
              <a:gd name="connsiteX193" fmla="*/ 2918475 w 11269336"/>
              <a:gd name="connsiteY193" fmla="*/ 2103937 h 2323145"/>
              <a:gd name="connsiteX194" fmla="*/ 2910360 w 11269336"/>
              <a:gd name="connsiteY194" fmla="*/ 2103444 h 2323145"/>
              <a:gd name="connsiteX195" fmla="*/ 2904507 w 11269336"/>
              <a:gd name="connsiteY195" fmla="*/ 2104326 h 2323145"/>
              <a:gd name="connsiteX196" fmla="*/ 2889503 w 11269336"/>
              <a:gd name="connsiteY196" fmla="*/ 2104443 h 2323145"/>
              <a:gd name="connsiteX197" fmla="*/ 2884480 w 11269336"/>
              <a:gd name="connsiteY197" fmla="*/ 2102626 h 2323145"/>
              <a:gd name="connsiteX198" fmla="*/ 2882689 w 11269336"/>
              <a:gd name="connsiteY198" fmla="*/ 2099228 h 2323145"/>
              <a:gd name="connsiteX199" fmla="*/ 2881291 w 11269336"/>
              <a:gd name="connsiteY199" fmla="*/ 2099618 h 2323145"/>
              <a:gd name="connsiteX200" fmla="*/ 2853979 w 11269336"/>
              <a:gd name="connsiteY200" fmla="*/ 2090388 h 2323145"/>
              <a:gd name="connsiteX201" fmla="*/ 2791790 w 11269336"/>
              <a:gd name="connsiteY201" fmla="*/ 2080332 h 2323145"/>
              <a:gd name="connsiteX202" fmla="*/ 2755844 w 11269336"/>
              <a:gd name="connsiteY202" fmla="*/ 2078874 h 2323145"/>
              <a:gd name="connsiteX203" fmla="*/ 2657742 w 11269336"/>
              <a:gd name="connsiteY203" fmla="*/ 2070179 h 2323145"/>
              <a:gd name="connsiteX204" fmla="*/ 2559549 w 11269336"/>
              <a:gd name="connsiteY204" fmla="*/ 2057873 h 2323145"/>
              <a:gd name="connsiteX205" fmla="*/ 2512054 w 11269336"/>
              <a:gd name="connsiteY205" fmla="*/ 2031671 h 2323145"/>
              <a:gd name="connsiteX206" fmla="*/ 2506437 w 11269336"/>
              <a:gd name="connsiteY206" fmla="*/ 2030918 h 2323145"/>
              <a:gd name="connsiteX207" fmla="*/ 2491752 w 11269336"/>
              <a:gd name="connsiteY207" fmla="*/ 2033906 h 2323145"/>
              <a:gd name="connsiteX208" fmla="*/ 2486338 w 11269336"/>
              <a:gd name="connsiteY208" fmla="*/ 2035862 h 2323145"/>
              <a:gd name="connsiteX209" fmla="*/ 2478186 w 11269336"/>
              <a:gd name="connsiteY209" fmla="*/ 2036953 h 2323145"/>
              <a:gd name="connsiteX210" fmla="*/ 2477950 w 11269336"/>
              <a:gd name="connsiteY210" fmla="*/ 2036715 h 2323145"/>
              <a:gd name="connsiteX211" fmla="*/ 2470381 w 11269336"/>
              <a:gd name="connsiteY211" fmla="*/ 2038256 h 2323145"/>
              <a:gd name="connsiteX212" fmla="*/ 2433781 w 11269336"/>
              <a:gd name="connsiteY212" fmla="*/ 2049140 h 2323145"/>
              <a:gd name="connsiteX213" fmla="*/ 2381172 w 11269336"/>
              <a:gd name="connsiteY213" fmla="*/ 2030645 h 2323145"/>
              <a:gd name="connsiteX214" fmla="*/ 2360198 w 11269336"/>
              <a:gd name="connsiteY214" fmla="*/ 2029059 h 2323145"/>
              <a:gd name="connsiteX215" fmla="*/ 2348815 w 11269336"/>
              <a:gd name="connsiteY215" fmla="*/ 2026798 h 2323145"/>
              <a:gd name="connsiteX216" fmla="*/ 2347988 w 11269336"/>
              <a:gd name="connsiteY216" fmla="*/ 2025745 h 2323145"/>
              <a:gd name="connsiteX217" fmla="*/ 2312920 w 11269336"/>
              <a:gd name="connsiteY217" fmla="*/ 2036311 h 2323145"/>
              <a:gd name="connsiteX218" fmla="*/ 2307986 w 11269336"/>
              <a:gd name="connsiteY218" fmla="*/ 2035583 h 2323145"/>
              <a:gd name="connsiteX219" fmla="*/ 2285481 w 11269336"/>
              <a:gd name="connsiteY219" fmla="*/ 2045197 h 2323145"/>
              <a:gd name="connsiteX220" fmla="*/ 2273666 w 11269336"/>
              <a:gd name="connsiteY220" fmla="*/ 2048710 h 2323145"/>
              <a:gd name="connsiteX221" fmla="*/ 2270719 w 11269336"/>
              <a:gd name="connsiteY221" fmla="*/ 2052702 h 2323145"/>
              <a:gd name="connsiteX222" fmla="*/ 2253080 w 11269336"/>
              <a:gd name="connsiteY222" fmla="*/ 2056363 h 2323145"/>
              <a:gd name="connsiteX223" fmla="*/ 2250906 w 11269336"/>
              <a:gd name="connsiteY223" fmla="*/ 2055654 h 2323145"/>
              <a:gd name="connsiteX224" fmla="*/ 2236905 w 11269336"/>
              <a:gd name="connsiteY224" fmla="*/ 2062882 h 2323145"/>
              <a:gd name="connsiteX225" fmla="*/ 2225830 w 11269336"/>
              <a:gd name="connsiteY225" fmla="*/ 2074027 h 2323145"/>
              <a:gd name="connsiteX226" fmla="*/ 2073776 w 11269336"/>
              <a:gd name="connsiteY226" fmla="*/ 2089244 h 2323145"/>
              <a:gd name="connsiteX227" fmla="*/ 1948256 w 11269336"/>
              <a:gd name="connsiteY227" fmla="*/ 2146616 h 2323145"/>
              <a:gd name="connsiteX228" fmla="*/ 1865582 w 11269336"/>
              <a:gd name="connsiteY228" fmla="*/ 2153738 h 2323145"/>
              <a:gd name="connsiteX229" fmla="*/ 1835210 w 11269336"/>
              <a:gd name="connsiteY229" fmla="*/ 2134244 h 2323145"/>
              <a:gd name="connsiteX230" fmla="*/ 1632661 w 11269336"/>
              <a:gd name="connsiteY230" fmla="*/ 2173882 h 2323145"/>
              <a:gd name="connsiteX231" fmla="*/ 1579590 w 11269336"/>
              <a:gd name="connsiteY231" fmla="*/ 2173680 h 2323145"/>
              <a:gd name="connsiteX232" fmla="*/ 1535601 w 11269336"/>
              <a:gd name="connsiteY232" fmla="*/ 2194590 h 2323145"/>
              <a:gd name="connsiteX233" fmla="*/ 1515594 w 11269336"/>
              <a:gd name="connsiteY233" fmla="*/ 2189622 h 2323145"/>
              <a:gd name="connsiteX234" fmla="*/ 1512113 w 11269336"/>
              <a:gd name="connsiteY234" fmla="*/ 2188534 h 2323145"/>
              <a:gd name="connsiteX235" fmla="*/ 1498838 w 11269336"/>
              <a:gd name="connsiteY235" fmla="*/ 2189213 h 2323145"/>
              <a:gd name="connsiteX236" fmla="*/ 1494279 w 11269336"/>
              <a:gd name="connsiteY236" fmla="*/ 2183112 h 2323145"/>
              <a:gd name="connsiteX237" fmla="*/ 1473714 w 11269336"/>
              <a:gd name="connsiteY237" fmla="*/ 2179625 h 2323145"/>
              <a:gd name="connsiteX238" fmla="*/ 1449503 w 11269336"/>
              <a:gd name="connsiteY238" fmla="*/ 2182633 h 2323145"/>
              <a:gd name="connsiteX239" fmla="*/ 1266687 w 11269336"/>
              <a:gd name="connsiteY239" fmla="*/ 2212688 h 2323145"/>
              <a:gd name="connsiteX240" fmla="*/ 1239614 w 11269336"/>
              <a:gd name="connsiteY240" fmla="*/ 2209727 h 2323145"/>
              <a:gd name="connsiteX241" fmla="*/ 1202436 w 11269336"/>
              <a:gd name="connsiteY241" fmla="*/ 2209817 h 2323145"/>
              <a:gd name="connsiteX242" fmla="*/ 1136097 w 11269336"/>
              <a:gd name="connsiteY242" fmla="*/ 2205112 h 2323145"/>
              <a:gd name="connsiteX243" fmla="*/ 988232 w 11269336"/>
              <a:gd name="connsiteY243" fmla="*/ 2235635 h 2323145"/>
              <a:gd name="connsiteX244" fmla="*/ 981959 w 11269336"/>
              <a:gd name="connsiteY244" fmla="*/ 2231607 h 2323145"/>
              <a:gd name="connsiteX245" fmla="*/ 938600 w 11269336"/>
              <a:gd name="connsiteY245" fmla="*/ 2238113 h 2323145"/>
              <a:gd name="connsiteX246" fmla="*/ 791788 w 11269336"/>
              <a:gd name="connsiteY246" fmla="*/ 2293224 h 2323145"/>
              <a:gd name="connsiteX247" fmla="*/ 706914 w 11269336"/>
              <a:gd name="connsiteY247" fmla="*/ 2305046 h 2323145"/>
              <a:gd name="connsiteX248" fmla="*/ 675971 w 11269336"/>
              <a:gd name="connsiteY248" fmla="*/ 2304030 h 2323145"/>
              <a:gd name="connsiteX249" fmla="*/ 624180 w 11269336"/>
              <a:gd name="connsiteY249" fmla="*/ 2302650 h 2323145"/>
              <a:gd name="connsiteX250" fmla="*/ 583453 w 11269336"/>
              <a:gd name="connsiteY250" fmla="*/ 2288788 h 2323145"/>
              <a:gd name="connsiteX251" fmla="*/ 540946 w 11269336"/>
              <a:gd name="connsiteY251" fmla="*/ 2292721 h 2323145"/>
              <a:gd name="connsiteX252" fmla="*/ 533680 w 11269336"/>
              <a:gd name="connsiteY252" fmla="*/ 2310233 h 2323145"/>
              <a:gd name="connsiteX253" fmla="*/ 487366 w 11269336"/>
              <a:gd name="connsiteY253" fmla="*/ 2309053 h 2323145"/>
              <a:gd name="connsiteX254" fmla="*/ 416820 w 11269336"/>
              <a:gd name="connsiteY254" fmla="*/ 2305443 h 2323145"/>
              <a:gd name="connsiteX255" fmla="*/ 376805 w 11269336"/>
              <a:gd name="connsiteY255" fmla="*/ 2307647 h 2323145"/>
              <a:gd name="connsiteX256" fmla="*/ 266777 w 11269336"/>
              <a:gd name="connsiteY256" fmla="*/ 2309012 h 2323145"/>
              <a:gd name="connsiteX257" fmla="*/ 156013 w 11269336"/>
              <a:gd name="connsiteY257" fmla="*/ 2306832 h 2323145"/>
              <a:gd name="connsiteX258" fmla="*/ 87258 w 11269336"/>
              <a:gd name="connsiteY258" fmla="*/ 2285511 h 2323145"/>
              <a:gd name="connsiteX259" fmla="*/ 23798 w 11269336"/>
              <a:gd name="connsiteY259" fmla="*/ 2281822 h 2323145"/>
              <a:gd name="connsiteX260" fmla="*/ 0 w 11269336"/>
              <a:gd name="connsiteY260" fmla="*/ 2285369 h 2323145"/>
              <a:gd name="connsiteX261" fmla="*/ 0 w 11269336"/>
              <a:gd name="connsiteY261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807902 w 11269336"/>
              <a:gd name="connsiteY135" fmla="*/ 2138894 h 2323145"/>
              <a:gd name="connsiteX136" fmla="*/ 4765388 w 11269336"/>
              <a:gd name="connsiteY136" fmla="*/ 2162525 h 2323145"/>
              <a:gd name="connsiteX137" fmla="*/ 4745033 w 11269336"/>
              <a:gd name="connsiteY137" fmla="*/ 2158859 h 2323145"/>
              <a:gd name="connsiteX138" fmla="*/ 4741475 w 11269336"/>
              <a:gd name="connsiteY138" fmla="*/ 2157998 h 2323145"/>
              <a:gd name="connsiteX139" fmla="*/ 4728247 w 11269336"/>
              <a:gd name="connsiteY139" fmla="*/ 2159526 h 2323145"/>
              <a:gd name="connsiteX140" fmla="*/ 4723263 w 11269336"/>
              <a:gd name="connsiteY140" fmla="*/ 2153742 h 2323145"/>
              <a:gd name="connsiteX141" fmla="*/ 4702453 w 11269336"/>
              <a:gd name="connsiteY141" fmla="*/ 2151586 h 2323145"/>
              <a:gd name="connsiteX142" fmla="*/ 4593061 w 11269336"/>
              <a:gd name="connsiteY142" fmla="*/ 2171597 h 2323145"/>
              <a:gd name="connsiteX143" fmla="*/ 4533444 w 11269336"/>
              <a:gd name="connsiteY143" fmla="*/ 2181200 h 2323145"/>
              <a:gd name="connsiteX144" fmla="*/ 4492832 w 11269336"/>
              <a:gd name="connsiteY144" fmla="*/ 2188033 h 2323145"/>
              <a:gd name="connsiteX145" fmla="*/ 4467257 w 11269336"/>
              <a:gd name="connsiteY145" fmla="*/ 2196121 h 2323145"/>
              <a:gd name="connsiteX146" fmla="*/ 4459937 w 11269336"/>
              <a:gd name="connsiteY146" fmla="*/ 2195182 h 2323145"/>
              <a:gd name="connsiteX147" fmla="*/ 4433312 w 11269336"/>
              <a:gd name="connsiteY147" fmla="*/ 2199004 h 2323145"/>
              <a:gd name="connsiteX148" fmla="*/ 4420601 w 11269336"/>
              <a:gd name="connsiteY148" fmla="*/ 2205158 h 2323145"/>
              <a:gd name="connsiteX149" fmla="*/ 4405765 w 11269336"/>
              <a:gd name="connsiteY149" fmla="*/ 2199902 h 2323145"/>
              <a:gd name="connsiteX150" fmla="*/ 4401354 w 11269336"/>
              <a:gd name="connsiteY150" fmla="*/ 2194745 h 2323145"/>
              <a:gd name="connsiteX151" fmla="*/ 4383151 w 11269336"/>
              <a:gd name="connsiteY151" fmla="*/ 2201140 h 2323145"/>
              <a:gd name="connsiteX152" fmla="*/ 4366646 w 11269336"/>
              <a:gd name="connsiteY152" fmla="*/ 2198564 h 2323145"/>
              <a:gd name="connsiteX153" fmla="*/ 4354009 w 11269336"/>
              <a:gd name="connsiteY153" fmla="*/ 2204984 h 2323145"/>
              <a:gd name="connsiteX154" fmla="*/ 4348284 w 11269336"/>
              <a:gd name="connsiteY154" fmla="*/ 2205270 h 2323145"/>
              <a:gd name="connsiteX155" fmla="*/ 4333906 w 11269336"/>
              <a:gd name="connsiteY155" fmla="*/ 2205251 h 2323145"/>
              <a:gd name="connsiteX156" fmla="*/ 4308819 w 11269336"/>
              <a:gd name="connsiteY156" fmla="*/ 2203822 h 2323145"/>
              <a:gd name="connsiteX157" fmla="*/ 4301210 w 11269336"/>
              <a:gd name="connsiteY157" fmla="*/ 2204456 h 2323145"/>
              <a:gd name="connsiteX158" fmla="*/ 4283095 w 11269336"/>
              <a:gd name="connsiteY158" fmla="*/ 2198177 h 2323145"/>
              <a:gd name="connsiteX159" fmla="*/ 4250119 w 11269336"/>
              <a:gd name="connsiteY159" fmla="*/ 2196342 h 2323145"/>
              <a:gd name="connsiteX160" fmla="*/ 4189203 w 11269336"/>
              <a:gd name="connsiteY160" fmla="*/ 2178994 h 2323145"/>
              <a:gd name="connsiteX161" fmla="*/ 4154035 w 11269336"/>
              <a:gd name="connsiteY161" fmla="*/ 2171950 h 2323145"/>
              <a:gd name="connsiteX162" fmla="*/ 4129569 w 11269336"/>
              <a:gd name="connsiteY162" fmla="*/ 2163850 h 2323145"/>
              <a:gd name="connsiteX163" fmla="*/ 4061250 w 11269336"/>
              <a:gd name="connsiteY163" fmla="*/ 2159236 h 2323145"/>
              <a:gd name="connsiteX164" fmla="*/ 3945480 w 11269336"/>
              <a:gd name="connsiteY164" fmla="*/ 2158279 h 2323145"/>
              <a:gd name="connsiteX165" fmla="*/ 3921468 w 11269336"/>
              <a:gd name="connsiteY165" fmla="*/ 2156588 h 2323145"/>
              <a:gd name="connsiteX166" fmla="*/ 3903348 w 11269336"/>
              <a:gd name="connsiteY166" fmla="*/ 2149220 h 2323145"/>
              <a:gd name="connsiteX167" fmla="*/ 3901342 w 11269336"/>
              <a:gd name="connsiteY167" fmla="*/ 2142355 h 2323145"/>
              <a:gd name="connsiteX168" fmla="*/ 3888539 w 11269336"/>
              <a:gd name="connsiteY168" fmla="*/ 2140476 h 2323145"/>
              <a:gd name="connsiteX169" fmla="*/ 3885662 w 11269336"/>
              <a:gd name="connsiteY169" fmla="*/ 2138740 h 2323145"/>
              <a:gd name="connsiteX170" fmla="*/ 3868627 w 11269336"/>
              <a:gd name="connsiteY170" fmla="*/ 2130023 h 2323145"/>
              <a:gd name="connsiteX171" fmla="*/ 3819177 w 11269336"/>
              <a:gd name="connsiteY171" fmla="*/ 2142111 h 2323145"/>
              <a:gd name="connsiteX172" fmla="*/ 3769100 w 11269336"/>
              <a:gd name="connsiteY172" fmla="*/ 2131731 h 2323145"/>
              <a:gd name="connsiteX173" fmla="*/ 3562752 w 11269336"/>
              <a:gd name="connsiteY173" fmla="*/ 2131785 h 2323145"/>
              <a:gd name="connsiteX174" fmla="*/ 3541402 w 11269336"/>
              <a:gd name="connsiteY174" fmla="*/ 2106821 h 2323145"/>
              <a:gd name="connsiteX175" fmla="*/ 3365341 w 11269336"/>
              <a:gd name="connsiteY175" fmla="*/ 2077638 h 2323145"/>
              <a:gd name="connsiteX176" fmla="*/ 3170922 w 11269336"/>
              <a:gd name="connsiteY176" fmla="*/ 2115957 h 2323145"/>
              <a:gd name="connsiteX177" fmla="*/ 3156256 w 11269336"/>
              <a:gd name="connsiteY177" fmla="*/ 2124773 h 2323145"/>
              <a:gd name="connsiteX178" fmla="*/ 3140298 w 11269336"/>
              <a:gd name="connsiteY178" fmla="*/ 2129182 h 2323145"/>
              <a:gd name="connsiteX179" fmla="*/ 3138514 w 11269336"/>
              <a:gd name="connsiteY179" fmla="*/ 2128069 h 2323145"/>
              <a:gd name="connsiteX180" fmla="*/ 3120467 w 11269336"/>
              <a:gd name="connsiteY180" fmla="*/ 2128281 h 2323145"/>
              <a:gd name="connsiteX181" fmla="*/ 3116175 w 11269336"/>
              <a:gd name="connsiteY181" fmla="*/ 2131633 h 2323145"/>
              <a:gd name="connsiteX182" fmla="*/ 3103685 w 11269336"/>
              <a:gd name="connsiteY182" fmla="*/ 2132814 h 2323145"/>
              <a:gd name="connsiteX183" fmla="*/ 3078794 w 11269336"/>
              <a:gd name="connsiteY183" fmla="*/ 2137935 h 2323145"/>
              <a:gd name="connsiteX184" fmla="*/ 3074407 w 11269336"/>
              <a:gd name="connsiteY184" fmla="*/ 2136274 h 2323145"/>
              <a:gd name="connsiteX185" fmla="*/ 3037285 w 11269336"/>
              <a:gd name="connsiteY185" fmla="*/ 2139919 h 2323145"/>
              <a:gd name="connsiteX186" fmla="*/ 3036901 w 11269336"/>
              <a:gd name="connsiteY186" fmla="*/ 2138726 h 2323145"/>
              <a:gd name="connsiteX187" fmla="*/ 3026996 w 11269336"/>
              <a:gd name="connsiteY187" fmla="*/ 2134322 h 2323145"/>
              <a:gd name="connsiteX188" fmla="*/ 3007772 w 11269336"/>
              <a:gd name="connsiteY188" fmla="*/ 2128742 h 2323145"/>
              <a:gd name="connsiteX189" fmla="*/ 2965030 w 11269336"/>
              <a:gd name="connsiteY189" fmla="*/ 2100494 h 2323145"/>
              <a:gd name="connsiteX190" fmla="*/ 2926342 w 11269336"/>
              <a:gd name="connsiteY190" fmla="*/ 2104155 h 2323145"/>
              <a:gd name="connsiteX191" fmla="*/ 2918608 w 11269336"/>
              <a:gd name="connsiteY191" fmla="*/ 2104215 h 2323145"/>
              <a:gd name="connsiteX192" fmla="*/ 2918475 w 11269336"/>
              <a:gd name="connsiteY192" fmla="*/ 2103937 h 2323145"/>
              <a:gd name="connsiteX193" fmla="*/ 2910360 w 11269336"/>
              <a:gd name="connsiteY193" fmla="*/ 2103444 h 2323145"/>
              <a:gd name="connsiteX194" fmla="*/ 2904507 w 11269336"/>
              <a:gd name="connsiteY194" fmla="*/ 2104326 h 2323145"/>
              <a:gd name="connsiteX195" fmla="*/ 2889503 w 11269336"/>
              <a:gd name="connsiteY195" fmla="*/ 2104443 h 2323145"/>
              <a:gd name="connsiteX196" fmla="*/ 2884480 w 11269336"/>
              <a:gd name="connsiteY196" fmla="*/ 2102626 h 2323145"/>
              <a:gd name="connsiteX197" fmla="*/ 2882689 w 11269336"/>
              <a:gd name="connsiteY197" fmla="*/ 2099228 h 2323145"/>
              <a:gd name="connsiteX198" fmla="*/ 2881291 w 11269336"/>
              <a:gd name="connsiteY198" fmla="*/ 2099618 h 2323145"/>
              <a:gd name="connsiteX199" fmla="*/ 2853979 w 11269336"/>
              <a:gd name="connsiteY199" fmla="*/ 2090388 h 2323145"/>
              <a:gd name="connsiteX200" fmla="*/ 2791790 w 11269336"/>
              <a:gd name="connsiteY200" fmla="*/ 2080332 h 2323145"/>
              <a:gd name="connsiteX201" fmla="*/ 2755844 w 11269336"/>
              <a:gd name="connsiteY201" fmla="*/ 2078874 h 2323145"/>
              <a:gd name="connsiteX202" fmla="*/ 2657742 w 11269336"/>
              <a:gd name="connsiteY202" fmla="*/ 2070179 h 2323145"/>
              <a:gd name="connsiteX203" fmla="*/ 2559549 w 11269336"/>
              <a:gd name="connsiteY203" fmla="*/ 2057873 h 2323145"/>
              <a:gd name="connsiteX204" fmla="*/ 2512054 w 11269336"/>
              <a:gd name="connsiteY204" fmla="*/ 2031671 h 2323145"/>
              <a:gd name="connsiteX205" fmla="*/ 2506437 w 11269336"/>
              <a:gd name="connsiteY205" fmla="*/ 2030918 h 2323145"/>
              <a:gd name="connsiteX206" fmla="*/ 2491752 w 11269336"/>
              <a:gd name="connsiteY206" fmla="*/ 2033906 h 2323145"/>
              <a:gd name="connsiteX207" fmla="*/ 2486338 w 11269336"/>
              <a:gd name="connsiteY207" fmla="*/ 2035862 h 2323145"/>
              <a:gd name="connsiteX208" fmla="*/ 2478186 w 11269336"/>
              <a:gd name="connsiteY208" fmla="*/ 2036953 h 2323145"/>
              <a:gd name="connsiteX209" fmla="*/ 2477950 w 11269336"/>
              <a:gd name="connsiteY209" fmla="*/ 2036715 h 2323145"/>
              <a:gd name="connsiteX210" fmla="*/ 2470381 w 11269336"/>
              <a:gd name="connsiteY210" fmla="*/ 2038256 h 2323145"/>
              <a:gd name="connsiteX211" fmla="*/ 2433781 w 11269336"/>
              <a:gd name="connsiteY211" fmla="*/ 2049140 h 2323145"/>
              <a:gd name="connsiteX212" fmla="*/ 2381172 w 11269336"/>
              <a:gd name="connsiteY212" fmla="*/ 2030645 h 2323145"/>
              <a:gd name="connsiteX213" fmla="*/ 2360198 w 11269336"/>
              <a:gd name="connsiteY213" fmla="*/ 2029059 h 2323145"/>
              <a:gd name="connsiteX214" fmla="*/ 2348815 w 11269336"/>
              <a:gd name="connsiteY214" fmla="*/ 2026798 h 2323145"/>
              <a:gd name="connsiteX215" fmla="*/ 2347988 w 11269336"/>
              <a:gd name="connsiteY215" fmla="*/ 2025745 h 2323145"/>
              <a:gd name="connsiteX216" fmla="*/ 2312920 w 11269336"/>
              <a:gd name="connsiteY216" fmla="*/ 2036311 h 2323145"/>
              <a:gd name="connsiteX217" fmla="*/ 2307986 w 11269336"/>
              <a:gd name="connsiteY217" fmla="*/ 2035583 h 2323145"/>
              <a:gd name="connsiteX218" fmla="*/ 2285481 w 11269336"/>
              <a:gd name="connsiteY218" fmla="*/ 2045197 h 2323145"/>
              <a:gd name="connsiteX219" fmla="*/ 2273666 w 11269336"/>
              <a:gd name="connsiteY219" fmla="*/ 2048710 h 2323145"/>
              <a:gd name="connsiteX220" fmla="*/ 2270719 w 11269336"/>
              <a:gd name="connsiteY220" fmla="*/ 2052702 h 2323145"/>
              <a:gd name="connsiteX221" fmla="*/ 2253080 w 11269336"/>
              <a:gd name="connsiteY221" fmla="*/ 2056363 h 2323145"/>
              <a:gd name="connsiteX222" fmla="*/ 2250906 w 11269336"/>
              <a:gd name="connsiteY222" fmla="*/ 2055654 h 2323145"/>
              <a:gd name="connsiteX223" fmla="*/ 2236905 w 11269336"/>
              <a:gd name="connsiteY223" fmla="*/ 2062882 h 2323145"/>
              <a:gd name="connsiteX224" fmla="*/ 2225830 w 11269336"/>
              <a:gd name="connsiteY224" fmla="*/ 2074027 h 2323145"/>
              <a:gd name="connsiteX225" fmla="*/ 2073776 w 11269336"/>
              <a:gd name="connsiteY225" fmla="*/ 2089244 h 2323145"/>
              <a:gd name="connsiteX226" fmla="*/ 1948256 w 11269336"/>
              <a:gd name="connsiteY226" fmla="*/ 2146616 h 2323145"/>
              <a:gd name="connsiteX227" fmla="*/ 1865582 w 11269336"/>
              <a:gd name="connsiteY227" fmla="*/ 2153738 h 2323145"/>
              <a:gd name="connsiteX228" fmla="*/ 1835210 w 11269336"/>
              <a:gd name="connsiteY228" fmla="*/ 2134244 h 2323145"/>
              <a:gd name="connsiteX229" fmla="*/ 1632661 w 11269336"/>
              <a:gd name="connsiteY229" fmla="*/ 2173882 h 2323145"/>
              <a:gd name="connsiteX230" fmla="*/ 1579590 w 11269336"/>
              <a:gd name="connsiteY230" fmla="*/ 2173680 h 2323145"/>
              <a:gd name="connsiteX231" fmla="*/ 1535601 w 11269336"/>
              <a:gd name="connsiteY231" fmla="*/ 2194590 h 2323145"/>
              <a:gd name="connsiteX232" fmla="*/ 1515594 w 11269336"/>
              <a:gd name="connsiteY232" fmla="*/ 2189622 h 2323145"/>
              <a:gd name="connsiteX233" fmla="*/ 1512113 w 11269336"/>
              <a:gd name="connsiteY233" fmla="*/ 2188534 h 2323145"/>
              <a:gd name="connsiteX234" fmla="*/ 1498838 w 11269336"/>
              <a:gd name="connsiteY234" fmla="*/ 2189213 h 2323145"/>
              <a:gd name="connsiteX235" fmla="*/ 1494279 w 11269336"/>
              <a:gd name="connsiteY235" fmla="*/ 2183112 h 2323145"/>
              <a:gd name="connsiteX236" fmla="*/ 1473714 w 11269336"/>
              <a:gd name="connsiteY236" fmla="*/ 2179625 h 2323145"/>
              <a:gd name="connsiteX237" fmla="*/ 1449503 w 11269336"/>
              <a:gd name="connsiteY237" fmla="*/ 2182633 h 2323145"/>
              <a:gd name="connsiteX238" fmla="*/ 1266687 w 11269336"/>
              <a:gd name="connsiteY238" fmla="*/ 2212688 h 2323145"/>
              <a:gd name="connsiteX239" fmla="*/ 1239614 w 11269336"/>
              <a:gd name="connsiteY239" fmla="*/ 2209727 h 2323145"/>
              <a:gd name="connsiteX240" fmla="*/ 1202436 w 11269336"/>
              <a:gd name="connsiteY240" fmla="*/ 2209817 h 2323145"/>
              <a:gd name="connsiteX241" fmla="*/ 1136097 w 11269336"/>
              <a:gd name="connsiteY241" fmla="*/ 2205112 h 2323145"/>
              <a:gd name="connsiteX242" fmla="*/ 988232 w 11269336"/>
              <a:gd name="connsiteY242" fmla="*/ 2235635 h 2323145"/>
              <a:gd name="connsiteX243" fmla="*/ 981959 w 11269336"/>
              <a:gd name="connsiteY243" fmla="*/ 2231607 h 2323145"/>
              <a:gd name="connsiteX244" fmla="*/ 938600 w 11269336"/>
              <a:gd name="connsiteY244" fmla="*/ 2238113 h 2323145"/>
              <a:gd name="connsiteX245" fmla="*/ 791788 w 11269336"/>
              <a:gd name="connsiteY245" fmla="*/ 2293224 h 2323145"/>
              <a:gd name="connsiteX246" fmla="*/ 706914 w 11269336"/>
              <a:gd name="connsiteY246" fmla="*/ 2305046 h 2323145"/>
              <a:gd name="connsiteX247" fmla="*/ 675971 w 11269336"/>
              <a:gd name="connsiteY247" fmla="*/ 2304030 h 2323145"/>
              <a:gd name="connsiteX248" fmla="*/ 624180 w 11269336"/>
              <a:gd name="connsiteY248" fmla="*/ 2302650 h 2323145"/>
              <a:gd name="connsiteX249" fmla="*/ 583453 w 11269336"/>
              <a:gd name="connsiteY249" fmla="*/ 2288788 h 2323145"/>
              <a:gd name="connsiteX250" fmla="*/ 540946 w 11269336"/>
              <a:gd name="connsiteY250" fmla="*/ 2292721 h 2323145"/>
              <a:gd name="connsiteX251" fmla="*/ 533680 w 11269336"/>
              <a:gd name="connsiteY251" fmla="*/ 2310233 h 2323145"/>
              <a:gd name="connsiteX252" fmla="*/ 487366 w 11269336"/>
              <a:gd name="connsiteY252" fmla="*/ 2309053 h 2323145"/>
              <a:gd name="connsiteX253" fmla="*/ 416820 w 11269336"/>
              <a:gd name="connsiteY253" fmla="*/ 2305443 h 2323145"/>
              <a:gd name="connsiteX254" fmla="*/ 376805 w 11269336"/>
              <a:gd name="connsiteY254" fmla="*/ 2307647 h 2323145"/>
              <a:gd name="connsiteX255" fmla="*/ 266777 w 11269336"/>
              <a:gd name="connsiteY255" fmla="*/ 2309012 h 2323145"/>
              <a:gd name="connsiteX256" fmla="*/ 156013 w 11269336"/>
              <a:gd name="connsiteY256" fmla="*/ 2306832 h 2323145"/>
              <a:gd name="connsiteX257" fmla="*/ 87258 w 11269336"/>
              <a:gd name="connsiteY257" fmla="*/ 2285511 h 2323145"/>
              <a:gd name="connsiteX258" fmla="*/ 23798 w 11269336"/>
              <a:gd name="connsiteY258" fmla="*/ 2281822 h 2323145"/>
              <a:gd name="connsiteX259" fmla="*/ 0 w 11269336"/>
              <a:gd name="connsiteY259" fmla="*/ 2285369 h 2323145"/>
              <a:gd name="connsiteX260" fmla="*/ 0 w 11269336"/>
              <a:gd name="connsiteY260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807902 w 11269336"/>
              <a:gd name="connsiteY135" fmla="*/ 2138894 h 2323145"/>
              <a:gd name="connsiteX136" fmla="*/ 4765388 w 11269336"/>
              <a:gd name="connsiteY136" fmla="*/ 2162525 h 2323145"/>
              <a:gd name="connsiteX137" fmla="*/ 4745033 w 11269336"/>
              <a:gd name="connsiteY137" fmla="*/ 2158859 h 2323145"/>
              <a:gd name="connsiteX138" fmla="*/ 4741475 w 11269336"/>
              <a:gd name="connsiteY138" fmla="*/ 2157998 h 2323145"/>
              <a:gd name="connsiteX139" fmla="*/ 4728247 w 11269336"/>
              <a:gd name="connsiteY139" fmla="*/ 2159526 h 2323145"/>
              <a:gd name="connsiteX140" fmla="*/ 4723263 w 11269336"/>
              <a:gd name="connsiteY140" fmla="*/ 2153742 h 2323145"/>
              <a:gd name="connsiteX141" fmla="*/ 4593061 w 11269336"/>
              <a:gd name="connsiteY141" fmla="*/ 2171597 h 2323145"/>
              <a:gd name="connsiteX142" fmla="*/ 4533444 w 11269336"/>
              <a:gd name="connsiteY142" fmla="*/ 2181200 h 2323145"/>
              <a:gd name="connsiteX143" fmla="*/ 4492832 w 11269336"/>
              <a:gd name="connsiteY143" fmla="*/ 2188033 h 2323145"/>
              <a:gd name="connsiteX144" fmla="*/ 4467257 w 11269336"/>
              <a:gd name="connsiteY144" fmla="*/ 2196121 h 2323145"/>
              <a:gd name="connsiteX145" fmla="*/ 4459937 w 11269336"/>
              <a:gd name="connsiteY145" fmla="*/ 2195182 h 2323145"/>
              <a:gd name="connsiteX146" fmla="*/ 4433312 w 11269336"/>
              <a:gd name="connsiteY146" fmla="*/ 2199004 h 2323145"/>
              <a:gd name="connsiteX147" fmla="*/ 4420601 w 11269336"/>
              <a:gd name="connsiteY147" fmla="*/ 2205158 h 2323145"/>
              <a:gd name="connsiteX148" fmla="*/ 4405765 w 11269336"/>
              <a:gd name="connsiteY148" fmla="*/ 2199902 h 2323145"/>
              <a:gd name="connsiteX149" fmla="*/ 4401354 w 11269336"/>
              <a:gd name="connsiteY149" fmla="*/ 2194745 h 2323145"/>
              <a:gd name="connsiteX150" fmla="*/ 4383151 w 11269336"/>
              <a:gd name="connsiteY150" fmla="*/ 2201140 h 2323145"/>
              <a:gd name="connsiteX151" fmla="*/ 4366646 w 11269336"/>
              <a:gd name="connsiteY151" fmla="*/ 2198564 h 2323145"/>
              <a:gd name="connsiteX152" fmla="*/ 4354009 w 11269336"/>
              <a:gd name="connsiteY152" fmla="*/ 2204984 h 2323145"/>
              <a:gd name="connsiteX153" fmla="*/ 4348284 w 11269336"/>
              <a:gd name="connsiteY153" fmla="*/ 2205270 h 2323145"/>
              <a:gd name="connsiteX154" fmla="*/ 4333906 w 11269336"/>
              <a:gd name="connsiteY154" fmla="*/ 2205251 h 2323145"/>
              <a:gd name="connsiteX155" fmla="*/ 4308819 w 11269336"/>
              <a:gd name="connsiteY155" fmla="*/ 2203822 h 2323145"/>
              <a:gd name="connsiteX156" fmla="*/ 4301210 w 11269336"/>
              <a:gd name="connsiteY156" fmla="*/ 2204456 h 2323145"/>
              <a:gd name="connsiteX157" fmla="*/ 4283095 w 11269336"/>
              <a:gd name="connsiteY157" fmla="*/ 2198177 h 2323145"/>
              <a:gd name="connsiteX158" fmla="*/ 4250119 w 11269336"/>
              <a:gd name="connsiteY158" fmla="*/ 2196342 h 2323145"/>
              <a:gd name="connsiteX159" fmla="*/ 4189203 w 11269336"/>
              <a:gd name="connsiteY159" fmla="*/ 2178994 h 2323145"/>
              <a:gd name="connsiteX160" fmla="*/ 4154035 w 11269336"/>
              <a:gd name="connsiteY160" fmla="*/ 2171950 h 2323145"/>
              <a:gd name="connsiteX161" fmla="*/ 4129569 w 11269336"/>
              <a:gd name="connsiteY161" fmla="*/ 2163850 h 2323145"/>
              <a:gd name="connsiteX162" fmla="*/ 4061250 w 11269336"/>
              <a:gd name="connsiteY162" fmla="*/ 2159236 h 2323145"/>
              <a:gd name="connsiteX163" fmla="*/ 3945480 w 11269336"/>
              <a:gd name="connsiteY163" fmla="*/ 2158279 h 2323145"/>
              <a:gd name="connsiteX164" fmla="*/ 3921468 w 11269336"/>
              <a:gd name="connsiteY164" fmla="*/ 2156588 h 2323145"/>
              <a:gd name="connsiteX165" fmla="*/ 3903348 w 11269336"/>
              <a:gd name="connsiteY165" fmla="*/ 2149220 h 2323145"/>
              <a:gd name="connsiteX166" fmla="*/ 3901342 w 11269336"/>
              <a:gd name="connsiteY166" fmla="*/ 2142355 h 2323145"/>
              <a:gd name="connsiteX167" fmla="*/ 3888539 w 11269336"/>
              <a:gd name="connsiteY167" fmla="*/ 2140476 h 2323145"/>
              <a:gd name="connsiteX168" fmla="*/ 3885662 w 11269336"/>
              <a:gd name="connsiteY168" fmla="*/ 2138740 h 2323145"/>
              <a:gd name="connsiteX169" fmla="*/ 3868627 w 11269336"/>
              <a:gd name="connsiteY169" fmla="*/ 2130023 h 2323145"/>
              <a:gd name="connsiteX170" fmla="*/ 3819177 w 11269336"/>
              <a:gd name="connsiteY170" fmla="*/ 2142111 h 2323145"/>
              <a:gd name="connsiteX171" fmla="*/ 3769100 w 11269336"/>
              <a:gd name="connsiteY171" fmla="*/ 2131731 h 2323145"/>
              <a:gd name="connsiteX172" fmla="*/ 3562752 w 11269336"/>
              <a:gd name="connsiteY172" fmla="*/ 2131785 h 2323145"/>
              <a:gd name="connsiteX173" fmla="*/ 3541402 w 11269336"/>
              <a:gd name="connsiteY173" fmla="*/ 2106821 h 2323145"/>
              <a:gd name="connsiteX174" fmla="*/ 3365341 w 11269336"/>
              <a:gd name="connsiteY174" fmla="*/ 2077638 h 2323145"/>
              <a:gd name="connsiteX175" fmla="*/ 3170922 w 11269336"/>
              <a:gd name="connsiteY175" fmla="*/ 2115957 h 2323145"/>
              <a:gd name="connsiteX176" fmla="*/ 3156256 w 11269336"/>
              <a:gd name="connsiteY176" fmla="*/ 2124773 h 2323145"/>
              <a:gd name="connsiteX177" fmla="*/ 3140298 w 11269336"/>
              <a:gd name="connsiteY177" fmla="*/ 2129182 h 2323145"/>
              <a:gd name="connsiteX178" fmla="*/ 3138514 w 11269336"/>
              <a:gd name="connsiteY178" fmla="*/ 2128069 h 2323145"/>
              <a:gd name="connsiteX179" fmla="*/ 3120467 w 11269336"/>
              <a:gd name="connsiteY179" fmla="*/ 2128281 h 2323145"/>
              <a:gd name="connsiteX180" fmla="*/ 3116175 w 11269336"/>
              <a:gd name="connsiteY180" fmla="*/ 2131633 h 2323145"/>
              <a:gd name="connsiteX181" fmla="*/ 3103685 w 11269336"/>
              <a:gd name="connsiteY181" fmla="*/ 2132814 h 2323145"/>
              <a:gd name="connsiteX182" fmla="*/ 3078794 w 11269336"/>
              <a:gd name="connsiteY182" fmla="*/ 2137935 h 2323145"/>
              <a:gd name="connsiteX183" fmla="*/ 3074407 w 11269336"/>
              <a:gd name="connsiteY183" fmla="*/ 2136274 h 2323145"/>
              <a:gd name="connsiteX184" fmla="*/ 3037285 w 11269336"/>
              <a:gd name="connsiteY184" fmla="*/ 2139919 h 2323145"/>
              <a:gd name="connsiteX185" fmla="*/ 3036901 w 11269336"/>
              <a:gd name="connsiteY185" fmla="*/ 2138726 h 2323145"/>
              <a:gd name="connsiteX186" fmla="*/ 3026996 w 11269336"/>
              <a:gd name="connsiteY186" fmla="*/ 2134322 h 2323145"/>
              <a:gd name="connsiteX187" fmla="*/ 3007772 w 11269336"/>
              <a:gd name="connsiteY187" fmla="*/ 2128742 h 2323145"/>
              <a:gd name="connsiteX188" fmla="*/ 2965030 w 11269336"/>
              <a:gd name="connsiteY188" fmla="*/ 2100494 h 2323145"/>
              <a:gd name="connsiteX189" fmla="*/ 2926342 w 11269336"/>
              <a:gd name="connsiteY189" fmla="*/ 2104155 h 2323145"/>
              <a:gd name="connsiteX190" fmla="*/ 2918608 w 11269336"/>
              <a:gd name="connsiteY190" fmla="*/ 2104215 h 2323145"/>
              <a:gd name="connsiteX191" fmla="*/ 2918475 w 11269336"/>
              <a:gd name="connsiteY191" fmla="*/ 2103937 h 2323145"/>
              <a:gd name="connsiteX192" fmla="*/ 2910360 w 11269336"/>
              <a:gd name="connsiteY192" fmla="*/ 2103444 h 2323145"/>
              <a:gd name="connsiteX193" fmla="*/ 2904507 w 11269336"/>
              <a:gd name="connsiteY193" fmla="*/ 2104326 h 2323145"/>
              <a:gd name="connsiteX194" fmla="*/ 2889503 w 11269336"/>
              <a:gd name="connsiteY194" fmla="*/ 2104443 h 2323145"/>
              <a:gd name="connsiteX195" fmla="*/ 2884480 w 11269336"/>
              <a:gd name="connsiteY195" fmla="*/ 2102626 h 2323145"/>
              <a:gd name="connsiteX196" fmla="*/ 2882689 w 11269336"/>
              <a:gd name="connsiteY196" fmla="*/ 2099228 h 2323145"/>
              <a:gd name="connsiteX197" fmla="*/ 2881291 w 11269336"/>
              <a:gd name="connsiteY197" fmla="*/ 2099618 h 2323145"/>
              <a:gd name="connsiteX198" fmla="*/ 2853979 w 11269336"/>
              <a:gd name="connsiteY198" fmla="*/ 2090388 h 2323145"/>
              <a:gd name="connsiteX199" fmla="*/ 2791790 w 11269336"/>
              <a:gd name="connsiteY199" fmla="*/ 2080332 h 2323145"/>
              <a:gd name="connsiteX200" fmla="*/ 2755844 w 11269336"/>
              <a:gd name="connsiteY200" fmla="*/ 2078874 h 2323145"/>
              <a:gd name="connsiteX201" fmla="*/ 2657742 w 11269336"/>
              <a:gd name="connsiteY201" fmla="*/ 2070179 h 2323145"/>
              <a:gd name="connsiteX202" fmla="*/ 2559549 w 11269336"/>
              <a:gd name="connsiteY202" fmla="*/ 2057873 h 2323145"/>
              <a:gd name="connsiteX203" fmla="*/ 2512054 w 11269336"/>
              <a:gd name="connsiteY203" fmla="*/ 2031671 h 2323145"/>
              <a:gd name="connsiteX204" fmla="*/ 2506437 w 11269336"/>
              <a:gd name="connsiteY204" fmla="*/ 2030918 h 2323145"/>
              <a:gd name="connsiteX205" fmla="*/ 2491752 w 11269336"/>
              <a:gd name="connsiteY205" fmla="*/ 2033906 h 2323145"/>
              <a:gd name="connsiteX206" fmla="*/ 2486338 w 11269336"/>
              <a:gd name="connsiteY206" fmla="*/ 2035862 h 2323145"/>
              <a:gd name="connsiteX207" fmla="*/ 2478186 w 11269336"/>
              <a:gd name="connsiteY207" fmla="*/ 2036953 h 2323145"/>
              <a:gd name="connsiteX208" fmla="*/ 2477950 w 11269336"/>
              <a:gd name="connsiteY208" fmla="*/ 2036715 h 2323145"/>
              <a:gd name="connsiteX209" fmla="*/ 2470381 w 11269336"/>
              <a:gd name="connsiteY209" fmla="*/ 2038256 h 2323145"/>
              <a:gd name="connsiteX210" fmla="*/ 2433781 w 11269336"/>
              <a:gd name="connsiteY210" fmla="*/ 2049140 h 2323145"/>
              <a:gd name="connsiteX211" fmla="*/ 2381172 w 11269336"/>
              <a:gd name="connsiteY211" fmla="*/ 2030645 h 2323145"/>
              <a:gd name="connsiteX212" fmla="*/ 2360198 w 11269336"/>
              <a:gd name="connsiteY212" fmla="*/ 2029059 h 2323145"/>
              <a:gd name="connsiteX213" fmla="*/ 2348815 w 11269336"/>
              <a:gd name="connsiteY213" fmla="*/ 2026798 h 2323145"/>
              <a:gd name="connsiteX214" fmla="*/ 2347988 w 11269336"/>
              <a:gd name="connsiteY214" fmla="*/ 2025745 h 2323145"/>
              <a:gd name="connsiteX215" fmla="*/ 2312920 w 11269336"/>
              <a:gd name="connsiteY215" fmla="*/ 2036311 h 2323145"/>
              <a:gd name="connsiteX216" fmla="*/ 2307986 w 11269336"/>
              <a:gd name="connsiteY216" fmla="*/ 2035583 h 2323145"/>
              <a:gd name="connsiteX217" fmla="*/ 2285481 w 11269336"/>
              <a:gd name="connsiteY217" fmla="*/ 2045197 h 2323145"/>
              <a:gd name="connsiteX218" fmla="*/ 2273666 w 11269336"/>
              <a:gd name="connsiteY218" fmla="*/ 2048710 h 2323145"/>
              <a:gd name="connsiteX219" fmla="*/ 2270719 w 11269336"/>
              <a:gd name="connsiteY219" fmla="*/ 2052702 h 2323145"/>
              <a:gd name="connsiteX220" fmla="*/ 2253080 w 11269336"/>
              <a:gd name="connsiteY220" fmla="*/ 2056363 h 2323145"/>
              <a:gd name="connsiteX221" fmla="*/ 2250906 w 11269336"/>
              <a:gd name="connsiteY221" fmla="*/ 2055654 h 2323145"/>
              <a:gd name="connsiteX222" fmla="*/ 2236905 w 11269336"/>
              <a:gd name="connsiteY222" fmla="*/ 2062882 h 2323145"/>
              <a:gd name="connsiteX223" fmla="*/ 2225830 w 11269336"/>
              <a:gd name="connsiteY223" fmla="*/ 2074027 h 2323145"/>
              <a:gd name="connsiteX224" fmla="*/ 2073776 w 11269336"/>
              <a:gd name="connsiteY224" fmla="*/ 2089244 h 2323145"/>
              <a:gd name="connsiteX225" fmla="*/ 1948256 w 11269336"/>
              <a:gd name="connsiteY225" fmla="*/ 2146616 h 2323145"/>
              <a:gd name="connsiteX226" fmla="*/ 1865582 w 11269336"/>
              <a:gd name="connsiteY226" fmla="*/ 2153738 h 2323145"/>
              <a:gd name="connsiteX227" fmla="*/ 1835210 w 11269336"/>
              <a:gd name="connsiteY227" fmla="*/ 2134244 h 2323145"/>
              <a:gd name="connsiteX228" fmla="*/ 1632661 w 11269336"/>
              <a:gd name="connsiteY228" fmla="*/ 2173882 h 2323145"/>
              <a:gd name="connsiteX229" fmla="*/ 1579590 w 11269336"/>
              <a:gd name="connsiteY229" fmla="*/ 2173680 h 2323145"/>
              <a:gd name="connsiteX230" fmla="*/ 1535601 w 11269336"/>
              <a:gd name="connsiteY230" fmla="*/ 2194590 h 2323145"/>
              <a:gd name="connsiteX231" fmla="*/ 1515594 w 11269336"/>
              <a:gd name="connsiteY231" fmla="*/ 2189622 h 2323145"/>
              <a:gd name="connsiteX232" fmla="*/ 1512113 w 11269336"/>
              <a:gd name="connsiteY232" fmla="*/ 2188534 h 2323145"/>
              <a:gd name="connsiteX233" fmla="*/ 1498838 w 11269336"/>
              <a:gd name="connsiteY233" fmla="*/ 2189213 h 2323145"/>
              <a:gd name="connsiteX234" fmla="*/ 1494279 w 11269336"/>
              <a:gd name="connsiteY234" fmla="*/ 2183112 h 2323145"/>
              <a:gd name="connsiteX235" fmla="*/ 1473714 w 11269336"/>
              <a:gd name="connsiteY235" fmla="*/ 2179625 h 2323145"/>
              <a:gd name="connsiteX236" fmla="*/ 1449503 w 11269336"/>
              <a:gd name="connsiteY236" fmla="*/ 2182633 h 2323145"/>
              <a:gd name="connsiteX237" fmla="*/ 1266687 w 11269336"/>
              <a:gd name="connsiteY237" fmla="*/ 2212688 h 2323145"/>
              <a:gd name="connsiteX238" fmla="*/ 1239614 w 11269336"/>
              <a:gd name="connsiteY238" fmla="*/ 2209727 h 2323145"/>
              <a:gd name="connsiteX239" fmla="*/ 1202436 w 11269336"/>
              <a:gd name="connsiteY239" fmla="*/ 2209817 h 2323145"/>
              <a:gd name="connsiteX240" fmla="*/ 1136097 w 11269336"/>
              <a:gd name="connsiteY240" fmla="*/ 2205112 h 2323145"/>
              <a:gd name="connsiteX241" fmla="*/ 988232 w 11269336"/>
              <a:gd name="connsiteY241" fmla="*/ 2235635 h 2323145"/>
              <a:gd name="connsiteX242" fmla="*/ 981959 w 11269336"/>
              <a:gd name="connsiteY242" fmla="*/ 2231607 h 2323145"/>
              <a:gd name="connsiteX243" fmla="*/ 938600 w 11269336"/>
              <a:gd name="connsiteY243" fmla="*/ 2238113 h 2323145"/>
              <a:gd name="connsiteX244" fmla="*/ 791788 w 11269336"/>
              <a:gd name="connsiteY244" fmla="*/ 2293224 h 2323145"/>
              <a:gd name="connsiteX245" fmla="*/ 706914 w 11269336"/>
              <a:gd name="connsiteY245" fmla="*/ 2305046 h 2323145"/>
              <a:gd name="connsiteX246" fmla="*/ 675971 w 11269336"/>
              <a:gd name="connsiteY246" fmla="*/ 2304030 h 2323145"/>
              <a:gd name="connsiteX247" fmla="*/ 624180 w 11269336"/>
              <a:gd name="connsiteY247" fmla="*/ 2302650 h 2323145"/>
              <a:gd name="connsiteX248" fmla="*/ 583453 w 11269336"/>
              <a:gd name="connsiteY248" fmla="*/ 2288788 h 2323145"/>
              <a:gd name="connsiteX249" fmla="*/ 540946 w 11269336"/>
              <a:gd name="connsiteY249" fmla="*/ 2292721 h 2323145"/>
              <a:gd name="connsiteX250" fmla="*/ 533680 w 11269336"/>
              <a:gd name="connsiteY250" fmla="*/ 2310233 h 2323145"/>
              <a:gd name="connsiteX251" fmla="*/ 487366 w 11269336"/>
              <a:gd name="connsiteY251" fmla="*/ 2309053 h 2323145"/>
              <a:gd name="connsiteX252" fmla="*/ 416820 w 11269336"/>
              <a:gd name="connsiteY252" fmla="*/ 2305443 h 2323145"/>
              <a:gd name="connsiteX253" fmla="*/ 376805 w 11269336"/>
              <a:gd name="connsiteY253" fmla="*/ 2307647 h 2323145"/>
              <a:gd name="connsiteX254" fmla="*/ 266777 w 11269336"/>
              <a:gd name="connsiteY254" fmla="*/ 2309012 h 2323145"/>
              <a:gd name="connsiteX255" fmla="*/ 156013 w 11269336"/>
              <a:gd name="connsiteY255" fmla="*/ 2306832 h 2323145"/>
              <a:gd name="connsiteX256" fmla="*/ 87258 w 11269336"/>
              <a:gd name="connsiteY256" fmla="*/ 2285511 h 2323145"/>
              <a:gd name="connsiteX257" fmla="*/ 23798 w 11269336"/>
              <a:gd name="connsiteY257" fmla="*/ 2281822 h 2323145"/>
              <a:gd name="connsiteX258" fmla="*/ 0 w 11269336"/>
              <a:gd name="connsiteY258" fmla="*/ 2285369 h 2323145"/>
              <a:gd name="connsiteX259" fmla="*/ 0 w 11269336"/>
              <a:gd name="connsiteY259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533444 w 11269336"/>
              <a:gd name="connsiteY141" fmla="*/ 2181200 h 2323145"/>
              <a:gd name="connsiteX142" fmla="*/ 4492832 w 11269336"/>
              <a:gd name="connsiteY142" fmla="*/ 2188033 h 2323145"/>
              <a:gd name="connsiteX143" fmla="*/ 4467257 w 11269336"/>
              <a:gd name="connsiteY143" fmla="*/ 2196121 h 2323145"/>
              <a:gd name="connsiteX144" fmla="*/ 4459937 w 11269336"/>
              <a:gd name="connsiteY144" fmla="*/ 2195182 h 2323145"/>
              <a:gd name="connsiteX145" fmla="*/ 4433312 w 11269336"/>
              <a:gd name="connsiteY145" fmla="*/ 2199004 h 2323145"/>
              <a:gd name="connsiteX146" fmla="*/ 4420601 w 11269336"/>
              <a:gd name="connsiteY146" fmla="*/ 2205158 h 2323145"/>
              <a:gd name="connsiteX147" fmla="*/ 4405765 w 11269336"/>
              <a:gd name="connsiteY147" fmla="*/ 2199902 h 2323145"/>
              <a:gd name="connsiteX148" fmla="*/ 4401354 w 11269336"/>
              <a:gd name="connsiteY148" fmla="*/ 2194745 h 2323145"/>
              <a:gd name="connsiteX149" fmla="*/ 4383151 w 11269336"/>
              <a:gd name="connsiteY149" fmla="*/ 2201140 h 2323145"/>
              <a:gd name="connsiteX150" fmla="*/ 4366646 w 11269336"/>
              <a:gd name="connsiteY150" fmla="*/ 2198564 h 2323145"/>
              <a:gd name="connsiteX151" fmla="*/ 4354009 w 11269336"/>
              <a:gd name="connsiteY151" fmla="*/ 2204984 h 2323145"/>
              <a:gd name="connsiteX152" fmla="*/ 4348284 w 11269336"/>
              <a:gd name="connsiteY152" fmla="*/ 2205270 h 2323145"/>
              <a:gd name="connsiteX153" fmla="*/ 4333906 w 11269336"/>
              <a:gd name="connsiteY153" fmla="*/ 2205251 h 2323145"/>
              <a:gd name="connsiteX154" fmla="*/ 4308819 w 11269336"/>
              <a:gd name="connsiteY154" fmla="*/ 2203822 h 2323145"/>
              <a:gd name="connsiteX155" fmla="*/ 4301210 w 11269336"/>
              <a:gd name="connsiteY155" fmla="*/ 2204456 h 2323145"/>
              <a:gd name="connsiteX156" fmla="*/ 4283095 w 11269336"/>
              <a:gd name="connsiteY156" fmla="*/ 2198177 h 2323145"/>
              <a:gd name="connsiteX157" fmla="*/ 4250119 w 11269336"/>
              <a:gd name="connsiteY157" fmla="*/ 2196342 h 2323145"/>
              <a:gd name="connsiteX158" fmla="*/ 4189203 w 11269336"/>
              <a:gd name="connsiteY158" fmla="*/ 2178994 h 2323145"/>
              <a:gd name="connsiteX159" fmla="*/ 4154035 w 11269336"/>
              <a:gd name="connsiteY159" fmla="*/ 2171950 h 2323145"/>
              <a:gd name="connsiteX160" fmla="*/ 4129569 w 11269336"/>
              <a:gd name="connsiteY160" fmla="*/ 2163850 h 2323145"/>
              <a:gd name="connsiteX161" fmla="*/ 4061250 w 11269336"/>
              <a:gd name="connsiteY161" fmla="*/ 2159236 h 2323145"/>
              <a:gd name="connsiteX162" fmla="*/ 3945480 w 11269336"/>
              <a:gd name="connsiteY162" fmla="*/ 2158279 h 2323145"/>
              <a:gd name="connsiteX163" fmla="*/ 3921468 w 11269336"/>
              <a:gd name="connsiteY163" fmla="*/ 2156588 h 2323145"/>
              <a:gd name="connsiteX164" fmla="*/ 3903348 w 11269336"/>
              <a:gd name="connsiteY164" fmla="*/ 2149220 h 2323145"/>
              <a:gd name="connsiteX165" fmla="*/ 3901342 w 11269336"/>
              <a:gd name="connsiteY165" fmla="*/ 2142355 h 2323145"/>
              <a:gd name="connsiteX166" fmla="*/ 3888539 w 11269336"/>
              <a:gd name="connsiteY166" fmla="*/ 2140476 h 2323145"/>
              <a:gd name="connsiteX167" fmla="*/ 3885662 w 11269336"/>
              <a:gd name="connsiteY167" fmla="*/ 2138740 h 2323145"/>
              <a:gd name="connsiteX168" fmla="*/ 3868627 w 11269336"/>
              <a:gd name="connsiteY168" fmla="*/ 2130023 h 2323145"/>
              <a:gd name="connsiteX169" fmla="*/ 3819177 w 11269336"/>
              <a:gd name="connsiteY169" fmla="*/ 2142111 h 2323145"/>
              <a:gd name="connsiteX170" fmla="*/ 3769100 w 11269336"/>
              <a:gd name="connsiteY170" fmla="*/ 2131731 h 2323145"/>
              <a:gd name="connsiteX171" fmla="*/ 3562752 w 11269336"/>
              <a:gd name="connsiteY171" fmla="*/ 2131785 h 2323145"/>
              <a:gd name="connsiteX172" fmla="*/ 3541402 w 11269336"/>
              <a:gd name="connsiteY172" fmla="*/ 2106821 h 2323145"/>
              <a:gd name="connsiteX173" fmla="*/ 3365341 w 11269336"/>
              <a:gd name="connsiteY173" fmla="*/ 2077638 h 2323145"/>
              <a:gd name="connsiteX174" fmla="*/ 3170922 w 11269336"/>
              <a:gd name="connsiteY174" fmla="*/ 2115957 h 2323145"/>
              <a:gd name="connsiteX175" fmla="*/ 3156256 w 11269336"/>
              <a:gd name="connsiteY175" fmla="*/ 2124773 h 2323145"/>
              <a:gd name="connsiteX176" fmla="*/ 3140298 w 11269336"/>
              <a:gd name="connsiteY176" fmla="*/ 2129182 h 2323145"/>
              <a:gd name="connsiteX177" fmla="*/ 3138514 w 11269336"/>
              <a:gd name="connsiteY177" fmla="*/ 2128069 h 2323145"/>
              <a:gd name="connsiteX178" fmla="*/ 3120467 w 11269336"/>
              <a:gd name="connsiteY178" fmla="*/ 2128281 h 2323145"/>
              <a:gd name="connsiteX179" fmla="*/ 3116175 w 11269336"/>
              <a:gd name="connsiteY179" fmla="*/ 2131633 h 2323145"/>
              <a:gd name="connsiteX180" fmla="*/ 3103685 w 11269336"/>
              <a:gd name="connsiteY180" fmla="*/ 2132814 h 2323145"/>
              <a:gd name="connsiteX181" fmla="*/ 3078794 w 11269336"/>
              <a:gd name="connsiteY181" fmla="*/ 2137935 h 2323145"/>
              <a:gd name="connsiteX182" fmla="*/ 3074407 w 11269336"/>
              <a:gd name="connsiteY182" fmla="*/ 2136274 h 2323145"/>
              <a:gd name="connsiteX183" fmla="*/ 3037285 w 11269336"/>
              <a:gd name="connsiteY183" fmla="*/ 2139919 h 2323145"/>
              <a:gd name="connsiteX184" fmla="*/ 3036901 w 11269336"/>
              <a:gd name="connsiteY184" fmla="*/ 2138726 h 2323145"/>
              <a:gd name="connsiteX185" fmla="*/ 3026996 w 11269336"/>
              <a:gd name="connsiteY185" fmla="*/ 2134322 h 2323145"/>
              <a:gd name="connsiteX186" fmla="*/ 3007772 w 11269336"/>
              <a:gd name="connsiteY186" fmla="*/ 2128742 h 2323145"/>
              <a:gd name="connsiteX187" fmla="*/ 2965030 w 11269336"/>
              <a:gd name="connsiteY187" fmla="*/ 2100494 h 2323145"/>
              <a:gd name="connsiteX188" fmla="*/ 2926342 w 11269336"/>
              <a:gd name="connsiteY188" fmla="*/ 2104155 h 2323145"/>
              <a:gd name="connsiteX189" fmla="*/ 2918608 w 11269336"/>
              <a:gd name="connsiteY189" fmla="*/ 2104215 h 2323145"/>
              <a:gd name="connsiteX190" fmla="*/ 2918475 w 11269336"/>
              <a:gd name="connsiteY190" fmla="*/ 2103937 h 2323145"/>
              <a:gd name="connsiteX191" fmla="*/ 2910360 w 11269336"/>
              <a:gd name="connsiteY191" fmla="*/ 2103444 h 2323145"/>
              <a:gd name="connsiteX192" fmla="*/ 2904507 w 11269336"/>
              <a:gd name="connsiteY192" fmla="*/ 2104326 h 2323145"/>
              <a:gd name="connsiteX193" fmla="*/ 2889503 w 11269336"/>
              <a:gd name="connsiteY193" fmla="*/ 2104443 h 2323145"/>
              <a:gd name="connsiteX194" fmla="*/ 2884480 w 11269336"/>
              <a:gd name="connsiteY194" fmla="*/ 2102626 h 2323145"/>
              <a:gd name="connsiteX195" fmla="*/ 2882689 w 11269336"/>
              <a:gd name="connsiteY195" fmla="*/ 2099228 h 2323145"/>
              <a:gd name="connsiteX196" fmla="*/ 2881291 w 11269336"/>
              <a:gd name="connsiteY196" fmla="*/ 2099618 h 2323145"/>
              <a:gd name="connsiteX197" fmla="*/ 2853979 w 11269336"/>
              <a:gd name="connsiteY197" fmla="*/ 2090388 h 2323145"/>
              <a:gd name="connsiteX198" fmla="*/ 2791790 w 11269336"/>
              <a:gd name="connsiteY198" fmla="*/ 2080332 h 2323145"/>
              <a:gd name="connsiteX199" fmla="*/ 2755844 w 11269336"/>
              <a:gd name="connsiteY199" fmla="*/ 2078874 h 2323145"/>
              <a:gd name="connsiteX200" fmla="*/ 2657742 w 11269336"/>
              <a:gd name="connsiteY200" fmla="*/ 2070179 h 2323145"/>
              <a:gd name="connsiteX201" fmla="*/ 2559549 w 11269336"/>
              <a:gd name="connsiteY201" fmla="*/ 2057873 h 2323145"/>
              <a:gd name="connsiteX202" fmla="*/ 2512054 w 11269336"/>
              <a:gd name="connsiteY202" fmla="*/ 2031671 h 2323145"/>
              <a:gd name="connsiteX203" fmla="*/ 2506437 w 11269336"/>
              <a:gd name="connsiteY203" fmla="*/ 2030918 h 2323145"/>
              <a:gd name="connsiteX204" fmla="*/ 2491752 w 11269336"/>
              <a:gd name="connsiteY204" fmla="*/ 2033906 h 2323145"/>
              <a:gd name="connsiteX205" fmla="*/ 2486338 w 11269336"/>
              <a:gd name="connsiteY205" fmla="*/ 2035862 h 2323145"/>
              <a:gd name="connsiteX206" fmla="*/ 2478186 w 11269336"/>
              <a:gd name="connsiteY206" fmla="*/ 2036953 h 2323145"/>
              <a:gd name="connsiteX207" fmla="*/ 2477950 w 11269336"/>
              <a:gd name="connsiteY207" fmla="*/ 2036715 h 2323145"/>
              <a:gd name="connsiteX208" fmla="*/ 2470381 w 11269336"/>
              <a:gd name="connsiteY208" fmla="*/ 2038256 h 2323145"/>
              <a:gd name="connsiteX209" fmla="*/ 2433781 w 11269336"/>
              <a:gd name="connsiteY209" fmla="*/ 2049140 h 2323145"/>
              <a:gd name="connsiteX210" fmla="*/ 2381172 w 11269336"/>
              <a:gd name="connsiteY210" fmla="*/ 2030645 h 2323145"/>
              <a:gd name="connsiteX211" fmla="*/ 2360198 w 11269336"/>
              <a:gd name="connsiteY211" fmla="*/ 2029059 h 2323145"/>
              <a:gd name="connsiteX212" fmla="*/ 2348815 w 11269336"/>
              <a:gd name="connsiteY212" fmla="*/ 2026798 h 2323145"/>
              <a:gd name="connsiteX213" fmla="*/ 2347988 w 11269336"/>
              <a:gd name="connsiteY213" fmla="*/ 2025745 h 2323145"/>
              <a:gd name="connsiteX214" fmla="*/ 2312920 w 11269336"/>
              <a:gd name="connsiteY214" fmla="*/ 2036311 h 2323145"/>
              <a:gd name="connsiteX215" fmla="*/ 2307986 w 11269336"/>
              <a:gd name="connsiteY215" fmla="*/ 2035583 h 2323145"/>
              <a:gd name="connsiteX216" fmla="*/ 2285481 w 11269336"/>
              <a:gd name="connsiteY216" fmla="*/ 2045197 h 2323145"/>
              <a:gd name="connsiteX217" fmla="*/ 2273666 w 11269336"/>
              <a:gd name="connsiteY217" fmla="*/ 2048710 h 2323145"/>
              <a:gd name="connsiteX218" fmla="*/ 2270719 w 11269336"/>
              <a:gd name="connsiteY218" fmla="*/ 2052702 h 2323145"/>
              <a:gd name="connsiteX219" fmla="*/ 2253080 w 11269336"/>
              <a:gd name="connsiteY219" fmla="*/ 2056363 h 2323145"/>
              <a:gd name="connsiteX220" fmla="*/ 2250906 w 11269336"/>
              <a:gd name="connsiteY220" fmla="*/ 2055654 h 2323145"/>
              <a:gd name="connsiteX221" fmla="*/ 2236905 w 11269336"/>
              <a:gd name="connsiteY221" fmla="*/ 2062882 h 2323145"/>
              <a:gd name="connsiteX222" fmla="*/ 2225830 w 11269336"/>
              <a:gd name="connsiteY222" fmla="*/ 2074027 h 2323145"/>
              <a:gd name="connsiteX223" fmla="*/ 2073776 w 11269336"/>
              <a:gd name="connsiteY223" fmla="*/ 2089244 h 2323145"/>
              <a:gd name="connsiteX224" fmla="*/ 1948256 w 11269336"/>
              <a:gd name="connsiteY224" fmla="*/ 2146616 h 2323145"/>
              <a:gd name="connsiteX225" fmla="*/ 1865582 w 11269336"/>
              <a:gd name="connsiteY225" fmla="*/ 2153738 h 2323145"/>
              <a:gd name="connsiteX226" fmla="*/ 1835210 w 11269336"/>
              <a:gd name="connsiteY226" fmla="*/ 2134244 h 2323145"/>
              <a:gd name="connsiteX227" fmla="*/ 1632661 w 11269336"/>
              <a:gd name="connsiteY227" fmla="*/ 2173882 h 2323145"/>
              <a:gd name="connsiteX228" fmla="*/ 1579590 w 11269336"/>
              <a:gd name="connsiteY228" fmla="*/ 2173680 h 2323145"/>
              <a:gd name="connsiteX229" fmla="*/ 1535601 w 11269336"/>
              <a:gd name="connsiteY229" fmla="*/ 2194590 h 2323145"/>
              <a:gd name="connsiteX230" fmla="*/ 1515594 w 11269336"/>
              <a:gd name="connsiteY230" fmla="*/ 2189622 h 2323145"/>
              <a:gd name="connsiteX231" fmla="*/ 1512113 w 11269336"/>
              <a:gd name="connsiteY231" fmla="*/ 2188534 h 2323145"/>
              <a:gd name="connsiteX232" fmla="*/ 1498838 w 11269336"/>
              <a:gd name="connsiteY232" fmla="*/ 2189213 h 2323145"/>
              <a:gd name="connsiteX233" fmla="*/ 1494279 w 11269336"/>
              <a:gd name="connsiteY233" fmla="*/ 2183112 h 2323145"/>
              <a:gd name="connsiteX234" fmla="*/ 1473714 w 11269336"/>
              <a:gd name="connsiteY234" fmla="*/ 2179625 h 2323145"/>
              <a:gd name="connsiteX235" fmla="*/ 1449503 w 11269336"/>
              <a:gd name="connsiteY235" fmla="*/ 2182633 h 2323145"/>
              <a:gd name="connsiteX236" fmla="*/ 1266687 w 11269336"/>
              <a:gd name="connsiteY236" fmla="*/ 2212688 h 2323145"/>
              <a:gd name="connsiteX237" fmla="*/ 1239614 w 11269336"/>
              <a:gd name="connsiteY237" fmla="*/ 2209727 h 2323145"/>
              <a:gd name="connsiteX238" fmla="*/ 1202436 w 11269336"/>
              <a:gd name="connsiteY238" fmla="*/ 2209817 h 2323145"/>
              <a:gd name="connsiteX239" fmla="*/ 1136097 w 11269336"/>
              <a:gd name="connsiteY239" fmla="*/ 2205112 h 2323145"/>
              <a:gd name="connsiteX240" fmla="*/ 988232 w 11269336"/>
              <a:gd name="connsiteY240" fmla="*/ 2235635 h 2323145"/>
              <a:gd name="connsiteX241" fmla="*/ 981959 w 11269336"/>
              <a:gd name="connsiteY241" fmla="*/ 2231607 h 2323145"/>
              <a:gd name="connsiteX242" fmla="*/ 938600 w 11269336"/>
              <a:gd name="connsiteY242" fmla="*/ 2238113 h 2323145"/>
              <a:gd name="connsiteX243" fmla="*/ 791788 w 11269336"/>
              <a:gd name="connsiteY243" fmla="*/ 2293224 h 2323145"/>
              <a:gd name="connsiteX244" fmla="*/ 706914 w 11269336"/>
              <a:gd name="connsiteY244" fmla="*/ 2305046 h 2323145"/>
              <a:gd name="connsiteX245" fmla="*/ 675971 w 11269336"/>
              <a:gd name="connsiteY245" fmla="*/ 2304030 h 2323145"/>
              <a:gd name="connsiteX246" fmla="*/ 624180 w 11269336"/>
              <a:gd name="connsiteY246" fmla="*/ 2302650 h 2323145"/>
              <a:gd name="connsiteX247" fmla="*/ 583453 w 11269336"/>
              <a:gd name="connsiteY247" fmla="*/ 2288788 h 2323145"/>
              <a:gd name="connsiteX248" fmla="*/ 540946 w 11269336"/>
              <a:gd name="connsiteY248" fmla="*/ 2292721 h 2323145"/>
              <a:gd name="connsiteX249" fmla="*/ 533680 w 11269336"/>
              <a:gd name="connsiteY249" fmla="*/ 2310233 h 2323145"/>
              <a:gd name="connsiteX250" fmla="*/ 487366 w 11269336"/>
              <a:gd name="connsiteY250" fmla="*/ 2309053 h 2323145"/>
              <a:gd name="connsiteX251" fmla="*/ 416820 w 11269336"/>
              <a:gd name="connsiteY251" fmla="*/ 2305443 h 2323145"/>
              <a:gd name="connsiteX252" fmla="*/ 376805 w 11269336"/>
              <a:gd name="connsiteY252" fmla="*/ 2307647 h 2323145"/>
              <a:gd name="connsiteX253" fmla="*/ 266777 w 11269336"/>
              <a:gd name="connsiteY253" fmla="*/ 2309012 h 2323145"/>
              <a:gd name="connsiteX254" fmla="*/ 156013 w 11269336"/>
              <a:gd name="connsiteY254" fmla="*/ 2306832 h 2323145"/>
              <a:gd name="connsiteX255" fmla="*/ 87258 w 11269336"/>
              <a:gd name="connsiteY255" fmla="*/ 2285511 h 2323145"/>
              <a:gd name="connsiteX256" fmla="*/ 23798 w 11269336"/>
              <a:gd name="connsiteY256" fmla="*/ 2281822 h 2323145"/>
              <a:gd name="connsiteX257" fmla="*/ 0 w 11269336"/>
              <a:gd name="connsiteY257" fmla="*/ 2285369 h 2323145"/>
              <a:gd name="connsiteX258" fmla="*/ 0 w 11269336"/>
              <a:gd name="connsiteY258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533444 w 11269336"/>
              <a:gd name="connsiteY141" fmla="*/ 2181200 h 2323145"/>
              <a:gd name="connsiteX142" fmla="*/ 4492832 w 11269336"/>
              <a:gd name="connsiteY142" fmla="*/ 2188033 h 2323145"/>
              <a:gd name="connsiteX143" fmla="*/ 4467257 w 11269336"/>
              <a:gd name="connsiteY143" fmla="*/ 2196121 h 2323145"/>
              <a:gd name="connsiteX144" fmla="*/ 4459937 w 11269336"/>
              <a:gd name="connsiteY144" fmla="*/ 2195182 h 2323145"/>
              <a:gd name="connsiteX145" fmla="*/ 4433312 w 11269336"/>
              <a:gd name="connsiteY145" fmla="*/ 2199004 h 2323145"/>
              <a:gd name="connsiteX146" fmla="*/ 4420601 w 11269336"/>
              <a:gd name="connsiteY146" fmla="*/ 2205158 h 2323145"/>
              <a:gd name="connsiteX147" fmla="*/ 4405765 w 11269336"/>
              <a:gd name="connsiteY147" fmla="*/ 2199902 h 2323145"/>
              <a:gd name="connsiteX148" fmla="*/ 4401354 w 11269336"/>
              <a:gd name="connsiteY148" fmla="*/ 2194745 h 2323145"/>
              <a:gd name="connsiteX149" fmla="*/ 4366646 w 11269336"/>
              <a:gd name="connsiteY149" fmla="*/ 2198564 h 2323145"/>
              <a:gd name="connsiteX150" fmla="*/ 4354009 w 11269336"/>
              <a:gd name="connsiteY150" fmla="*/ 2204984 h 2323145"/>
              <a:gd name="connsiteX151" fmla="*/ 4348284 w 11269336"/>
              <a:gd name="connsiteY151" fmla="*/ 2205270 h 2323145"/>
              <a:gd name="connsiteX152" fmla="*/ 4333906 w 11269336"/>
              <a:gd name="connsiteY152" fmla="*/ 2205251 h 2323145"/>
              <a:gd name="connsiteX153" fmla="*/ 4308819 w 11269336"/>
              <a:gd name="connsiteY153" fmla="*/ 2203822 h 2323145"/>
              <a:gd name="connsiteX154" fmla="*/ 4301210 w 11269336"/>
              <a:gd name="connsiteY154" fmla="*/ 2204456 h 2323145"/>
              <a:gd name="connsiteX155" fmla="*/ 4283095 w 11269336"/>
              <a:gd name="connsiteY155" fmla="*/ 2198177 h 2323145"/>
              <a:gd name="connsiteX156" fmla="*/ 4250119 w 11269336"/>
              <a:gd name="connsiteY156" fmla="*/ 2196342 h 2323145"/>
              <a:gd name="connsiteX157" fmla="*/ 4189203 w 11269336"/>
              <a:gd name="connsiteY157" fmla="*/ 2178994 h 2323145"/>
              <a:gd name="connsiteX158" fmla="*/ 4154035 w 11269336"/>
              <a:gd name="connsiteY158" fmla="*/ 2171950 h 2323145"/>
              <a:gd name="connsiteX159" fmla="*/ 4129569 w 11269336"/>
              <a:gd name="connsiteY159" fmla="*/ 2163850 h 2323145"/>
              <a:gd name="connsiteX160" fmla="*/ 4061250 w 11269336"/>
              <a:gd name="connsiteY160" fmla="*/ 2159236 h 2323145"/>
              <a:gd name="connsiteX161" fmla="*/ 3945480 w 11269336"/>
              <a:gd name="connsiteY161" fmla="*/ 2158279 h 2323145"/>
              <a:gd name="connsiteX162" fmla="*/ 3921468 w 11269336"/>
              <a:gd name="connsiteY162" fmla="*/ 2156588 h 2323145"/>
              <a:gd name="connsiteX163" fmla="*/ 3903348 w 11269336"/>
              <a:gd name="connsiteY163" fmla="*/ 2149220 h 2323145"/>
              <a:gd name="connsiteX164" fmla="*/ 3901342 w 11269336"/>
              <a:gd name="connsiteY164" fmla="*/ 2142355 h 2323145"/>
              <a:gd name="connsiteX165" fmla="*/ 3888539 w 11269336"/>
              <a:gd name="connsiteY165" fmla="*/ 2140476 h 2323145"/>
              <a:gd name="connsiteX166" fmla="*/ 3885662 w 11269336"/>
              <a:gd name="connsiteY166" fmla="*/ 2138740 h 2323145"/>
              <a:gd name="connsiteX167" fmla="*/ 3868627 w 11269336"/>
              <a:gd name="connsiteY167" fmla="*/ 2130023 h 2323145"/>
              <a:gd name="connsiteX168" fmla="*/ 3819177 w 11269336"/>
              <a:gd name="connsiteY168" fmla="*/ 2142111 h 2323145"/>
              <a:gd name="connsiteX169" fmla="*/ 3769100 w 11269336"/>
              <a:gd name="connsiteY169" fmla="*/ 2131731 h 2323145"/>
              <a:gd name="connsiteX170" fmla="*/ 3562752 w 11269336"/>
              <a:gd name="connsiteY170" fmla="*/ 2131785 h 2323145"/>
              <a:gd name="connsiteX171" fmla="*/ 3541402 w 11269336"/>
              <a:gd name="connsiteY171" fmla="*/ 2106821 h 2323145"/>
              <a:gd name="connsiteX172" fmla="*/ 3365341 w 11269336"/>
              <a:gd name="connsiteY172" fmla="*/ 2077638 h 2323145"/>
              <a:gd name="connsiteX173" fmla="*/ 3170922 w 11269336"/>
              <a:gd name="connsiteY173" fmla="*/ 2115957 h 2323145"/>
              <a:gd name="connsiteX174" fmla="*/ 3156256 w 11269336"/>
              <a:gd name="connsiteY174" fmla="*/ 2124773 h 2323145"/>
              <a:gd name="connsiteX175" fmla="*/ 3140298 w 11269336"/>
              <a:gd name="connsiteY175" fmla="*/ 2129182 h 2323145"/>
              <a:gd name="connsiteX176" fmla="*/ 3138514 w 11269336"/>
              <a:gd name="connsiteY176" fmla="*/ 2128069 h 2323145"/>
              <a:gd name="connsiteX177" fmla="*/ 3120467 w 11269336"/>
              <a:gd name="connsiteY177" fmla="*/ 2128281 h 2323145"/>
              <a:gd name="connsiteX178" fmla="*/ 3116175 w 11269336"/>
              <a:gd name="connsiteY178" fmla="*/ 2131633 h 2323145"/>
              <a:gd name="connsiteX179" fmla="*/ 3103685 w 11269336"/>
              <a:gd name="connsiteY179" fmla="*/ 2132814 h 2323145"/>
              <a:gd name="connsiteX180" fmla="*/ 3078794 w 11269336"/>
              <a:gd name="connsiteY180" fmla="*/ 2137935 h 2323145"/>
              <a:gd name="connsiteX181" fmla="*/ 3074407 w 11269336"/>
              <a:gd name="connsiteY181" fmla="*/ 2136274 h 2323145"/>
              <a:gd name="connsiteX182" fmla="*/ 3037285 w 11269336"/>
              <a:gd name="connsiteY182" fmla="*/ 2139919 h 2323145"/>
              <a:gd name="connsiteX183" fmla="*/ 3036901 w 11269336"/>
              <a:gd name="connsiteY183" fmla="*/ 2138726 h 2323145"/>
              <a:gd name="connsiteX184" fmla="*/ 3026996 w 11269336"/>
              <a:gd name="connsiteY184" fmla="*/ 2134322 h 2323145"/>
              <a:gd name="connsiteX185" fmla="*/ 3007772 w 11269336"/>
              <a:gd name="connsiteY185" fmla="*/ 2128742 h 2323145"/>
              <a:gd name="connsiteX186" fmla="*/ 2965030 w 11269336"/>
              <a:gd name="connsiteY186" fmla="*/ 2100494 h 2323145"/>
              <a:gd name="connsiteX187" fmla="*/ 2926342 w 11269336"/>
              <a:gd name="connsiteY187" fmla="*/ 2104155 h 2323145"/>
              <a:gd name="connsiteX188" fmla="*/ 2918608 w 11269336"/>
              <a:gd name="connsiteY188" fmla="*/ 2104215 h 2323145"/>
              <a:gd name="connsiteX189" fmla="*/ 2918475 w 11269336"/>
              <a:gd name="connsiteY189" fmla="*/ 2103937 h 2323145"/>
              <a:gd name="connsiteX190" fmla="*/ 2910360 w 11269336"/>
              <a:gd name="connsiteY190" fmla="*/ 2103444 h 2323145"/>
              <a:gd name="connsiteX191" fmla="*/ 2904507 w 11269336"/>
              <a:gd name="connsiteY191" fmla="*/ 2104326 h 2323145"/>
              <a:gd name="connsiteX192" fmla="*/ 2889503 w 11269336"/>
              <a:gd name="connsiteY192" fmla="*/ 2104443 h 2323145"/>
              <a:gd name="connsiteX193" fmla="*/ 2884480 w 11269336"/>
              <a:gd name="connsiteY193" fmla="*/ 2102626 h 2323145"/>
              <a:gd name="connsiteX194" fmla="*/ 2882689 w 11269336"/>
              <a:gd name="connsiteY194" fmla="*/ 2099228 h 2323145"/>
              <a:gd name="connsiteX195" fmla="*/ 2881291 w 11269336"/>
              <a:gd name="connsiteY195" fmla="*/ 2099618 h 2323145"/>
              <a:gd name="connsiteX196" fmla="*/ 2853979 w 11269336"/>
              <a:gd name="connsiteY196" fmla="*/ 2090388 h 2323145"/>
              <a:gd name="connsiteX197" fmla="*/ 2791790 w 11269336"/>
              <a:gd name="connsiteY197" fmla="*/ 2080332 h 2323145"/>
              <a:gd name="connsiteX198" fmla="*/ 2755844 w 11269336"/>
              <a:gd name="connsiteY198" fmla="*/ 2078874 h 2323145"/>
              <a:gd name="connsiteX199" fmla="*/ 2657742 w 11269336"/>
              <a:gd name="connsiteY199" fmla="*/ 2070179 h 2323145"/>
              <a:gd name="connsiteX200" fmla="*/ 2559549 w 11269336"/>
              <a:gd name="connsiteY200" fmla="*/ 2057873 h 2323145"/>
              <a:gd name="connsiteX201" fmla="*/ 2512054 w 11269336"/>
              <a:gd name="connsiteY201" fmla="*/ 2031671 h 2323145"/>
              <a:gd name="connsiteX202" fmla="*/ 2506437 w 11269336"/>
              <a:gd name="connsiteY202" fmla="*/ 2030918 h 2323145"/>
              <a:gd name="connsiteX203" fmla="*/ 2491752 w 11269336"/>
              <a:gd name="connsiteY203" fmla="*/ 2033906 h 2323145"/>
              <a:gd name="connsiteX204" fmla="*/ 2486338 w 11269336"/>
              <a:gd name="connsiteY204" fmla="*/ 2035862 h 2323145"/>
              <a:gd name="connsiteX205" fmla="*/ 2478186 w 11269336"/>
              <a:gd name="connsiteY205" fmla="*/ 2036953 h 2323145"/>
              <a:gd name="connsiteX206" fmla="*/ 2477950 w 11269336"/>
              <a:gd name="connsiteY206" fmla="*/ 2036715 h 2323145"/>
              <a:gd name="connsiteX207" fmla="*/ 2470381 w 11269336"/>
              <a:gd name="connsiteY207" fmla="*/ 2038256 h 2323145"/>
              <a:gd name="connsiteX208" fmla="*/ 2433781 w 11269336"/>
              <a:gd name="connsiteY208" fmla="*/ 2049140 h 2323145"/>
              <a:gd name="connsiteX209" fmla="*/ 2381172 w 11269336"/>
              <a:gd name="connsiteY209" fmla="*/ 2030645 h 2323145"/>
              <a:gd name="connsiteX210" fmla="*/ 2360198 w 11269336"/>
              <a:gd name="connsiteY210" fmla="*/ 2029059 h 2323145"/>
              <a:gd name="connsiteX211" fmla="*/ 2348815 w 11269336"/>
              <a:gd name="connsiteY211" fmla="*/ 2026798 h 2323145"/>
              <a:gd name="connsiteX212" fmla="*/ 2347988 w 11269336"/>
              <a:gd name="connsiteY212" fmla="*/ 2025745 h 2323145"/>
              <a:gd name="connsiteX213" fmla="*/ 2312920 w 11269336"/>
              <a:gd name="connsiteY213" fmla="*/ 2036311 h 2323145"/>
              <a:gd name="connsiteX214" fmla="*/ 2307986 w 11269336"/>
              <a:gd name="connsiteY214" fmla="*/ 2035583 h 2323145"/>
              <a:gd name="connsiteX215" fmla="*/ 2285481 w 11269336"/>
              <a:gd name="connsiteY215" fmla="*/ 2045197 h 2323145"/>
              <a:gd name="connsiteX216" fmla="*/ 2273666 w 11269336"/>
              <a:gd name="connsiteY216" fmla="*/ 2048710 h 2323145"/>
              <a:gd name="connsiteX217" fmla="*/ 2270719 w 11269336"/>
              <a:gd name="connsiteY217" fmla="*/ 2052702 h 2323145"/>
              <a:gd name="connsiteX218" fmla="*/ 2253080 w 11269336"/>
              <a:gd name="connsiteY218" fmla="*/ 2056363 h 2323145"/>
              <a:gd name="connsiteX219" fmla="*/ 2250906 w 11269336"/>
              <a:gd name="connsiteY219" fmla="*/ 2055654 h 2323145"/>
              <a:gd name="connsiteX220" fmla="*/ 2236905 w 11269336"/>
              <a:gd name="connsiteY220" fmla="*/ 2062882 h 2323145"/>
              <a:gd name="connsiteX221" fmla="*/ 2225830 w 11269336"/>
              <a:gd name="connsiteY221" fmla="*/ 2074027 h 2323145"/>
              <a:gd name="connsiteX222" fmla="*/ 2073776 w 11269336"/>
              <a:gd name="connsiteY222" fmla="*/ 2089244 h 2323145"/>
              <a:gd name="connsiteX223" fmla="*/ 1948256 w 11269336"/>
              <a:gd name="connsiteY223" fmla="*/ 2146616 h 2323145"/>
              <a:gd name="connsiteX224" fmla="*/ 1865582 w 11269336"/>
              <a:gd name="connsiteY224" fmla="*/ 2153738 h 2323145"/>
              <a:gd name="connsiteX225" fmla="*/ 1835210 w 11269336"/>
              <a:gd name="connsiteY225" fmla="*/ 2134244 h 2323145"/>
              <a:gd name="connsiteX226" fmla="*/ 1632661 w 11269336"/>
              <a:gd name="connsiteY226" fmla="*/ 2173882 h 2323145"/>
              <a:gd name="connsiteX227" fmla="*/ 1579590 w 11269336"/>
              <a:gd name="connsiteY227" fmla="*/ 2173680 h 2323145"/>
              <a:gd name="connsiteX228" fmla="*/ 1535601 w 11269336"/>
              <a:gd name="connsiteY228" fmla="*/ 2194590 h 2323145"/>
              <a:gd name="connsiteX229" fmla="*/ 1515594 w 11269336"/>
              <a:gd name="connsiteY229" fmla="*/ 2189622 h 2323145"/>
              <a:gd name="connsiteX230" fmla="*/ 1512113 w 11269336"/>
              <a:gd name="connsiteY230" fmla="*/ 2188534 h 2323145"/>
              <a:gd name="connsiteX231" fmla="*/ 1498838 w 11269336"/>
              <a:gd name="connsiteY231" fmla="*/ 2189213 h 2323145"/>
              <a:gd name="connsiteX232" fmla="*/ 1494279 w 11269336"/>
              <a:gd name="connsiteY232" fmla="*/ 2183112 h 2323145"/>
              <a:gd name="connsiteX233" fmla="*/ 1473714 w 11269336"/>
              <a:gd name="connsiteY233" fmla="*/ 2179625 h 2323145"/>
              <a:gd name="connsiteX234" fmla="*/ 1449503 w 11269336"/>
              <a:gd name="connsiteY234" fmla="*/ 2182633 h 2323145"/>
              <a:gd name="connsiteX235" fmla="*/ 1266687 w 11269336"/>
              <a:gd name="connsiteY235" fmla="*/ 2212688 h 2323145"/>
              <a:gd name="connsiteX236" fmla="*/ 1239614 w 11269336"/>
              <a:gd name="connsiteY236" fmla="*/ 2209727 h 2323145"/>
              <a:gd name="connsiteX237" fmla="*/ 1202436 w 11269336"/>
              <a:gd name="connsiteY237" fmla="*/ 2209817 h 2323145"/>
              <a:gd name="connsiteX238" fmla="*/ 1136097 w 11269336"/>
              <a:gd name="connsiteY238" fmla="*/ 2205112 h 2323145"/>
              <a:gd name="connsiteX239" fmla="*/ 988232 w 11269336"/>
              <a:gd name="connsiteY239" fmla="*/ 2235635 h 2323145"/>
              <a:gd name="connsiteX240" fmla="*/ 981959 w 11269336"/>
              <a:gd name="connsiteY240" fmla="*/ 2231607 h 2323145"/>
              <a:gd name="connsiteX241" fmla="*/ 938600 w 11269336"/>
              <a:gd name="connsiteY241" fmla="*/ 2238113 h 2323145"/>
              <a:gd name="connsiteX242" fmla="*/ 791788 w 11269336"/>
              <a:gd name="connsiteY242" fmla="*/ 2293224 h 2323145"/>
              <a:gd name="connsiteX243" fmla="*/ 706914 w 11269336"/>
              <a:gd name="connsiteY243" fmla="*/ 2305046 h 2323145"/>
              <a:gd name="connsiteX244" fmla="*/ 675971 w 11269336"/>
              <a:gd name="connsiteY244" fmla="*/ 2304030 h 2323145"/>
              <a:gd name="connsiteX245" fmla="*/ 624180 w 11269336"/>
              <a:gd name="connsiteY245" fmla="*/ 2302650 h 2323145"/>
              <a:gd name="connsiteX246" fmla="*/ 583453 w 11269336"/>
              <a:gd name="connsiteY246" fmla="*/ 2288788 h 2323145"/>
              <a:gd name="connsiteX247" fmla="*/ 540946 w 11269336"/>
              <a:gd name="connsiteY247" fmla="*/ 2292721 h 2323145"/>
              <a:gd name="connsiteX248" fmla="*/ 533680 w 11269336"/>
              <a:gd name="connsiteY248" fmla="*/ 2310233 h 2323145"/>
              <a:gd name="connsiteX249" fmla="*/ 487366 w 11269336"/>
              <a:gd name="connsiteY249" fmla="*/ 2309053 h 2323145"/>
              <a:gd name="connsiteX250" fmla="*/ 416820 w 11269336"/>
              <a:gd name="connsiteY250" fmla="*/ 2305443 h 2323145"/>
              <a:gd name="connsiteX251" fmla="*/ 376805 w 11269336"/>
              <a:gd name="connsiteY251" fmla="*/ 2307647 h 2323145"/>
              <a:gd name="connsiteX252" fmla="*/ 266777 w 11269336"/>
              <a:gd name="connsiteY252" fmla="*/ 2309012 h 2323145"/>
              <a:gd name="connsiteX253" fmla="*/ 156013 w 11269336"/>
              <a:gd name="connsiteY253" fmla="*/ 2306832 h 2323145"/>
              <a:gd name="connsiteX254" fmla="*/ 87258 w 11269336"/>
              <a:gd name="connsiteY254" fmla="*/ 2285511 h 2323145"/>
              <a:gd name="connsiteX255" fmla="*/ 23798 w 11269336"/>
              <a:gd name="connsiteY255" fmla="*/ 2281822 h 2323145"/>
              <a:gd name="connsiteX256" fmla="*/ 0 w 11269336"/>
              <a:gd name="connsiteY256" fmla="*/ 2285369 h 2323145"/>
              <a:gd name="connsiteX257" fmla="*/ 0 w 11269336"/>
              <a:gd name="connsiteY257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533444 w 11269336"/>
              <a:gd name="connsiteY141" fmla="*/ 2181200 h 2323145"/>
              <a:gd name="connsiteX142" fmla="*/ 4492832 w 11269336"/>
              <a:gd name="connsiteY142" fmla="*/ 2188033 h 2323145"/>
              <a:gd name="connsiteX143" fmla="*/ 4467257 w 11269336"/>
              <a:gd name="connsiteY143" fmla="*/ 2196121 h 2323145"/>
              <a:gd name="connsiteX144" fmla="*/ 4459937 w 11269336"/>
              <a:gd name="connsiteY144" fmla="*/ 2195182 h 2323145"/>
              <a:gd name="connsiteX145" fmla="*/ 4433312 w 11269336"/>
              <a:gd name="connsiteY145" fmla="*/ 2199004 h 2323145"/>
              <a:gd name="connsiteX146" fmla="*/ 4405765 w 11269336"/>
              <a:gd name="connsiteY146" fmla="*/ 2199902 h 2323145"/>
              <a:gd name="connsiteX147" fmla="*/ 4401354 w 11269336"/>
              <a:gd name="connsiteY147" fmla="*/ 2194745 h 2323145"/>
              <a:gd name="connsiteX148" fmla="*/ 4366646 w 11269336"/>
              <a:gd name="connsiteY148" fmla="*/ 2198564 h 2323145"/>
              <a:gd name="connsiteX149" fmla="*/ 4354009 w 11269336"/>
              <a:gd name="connsiteY149" fmla="*/ 2204984 h 2323145"/>
              <a:gd name="connsiteX150" fmla="*/ 4348284 w 11269336"/>
              <a:gd name="connsiteY150" fmla="*/ 2205270 h 2323145"/>
              <a:gd name="connsiteX151" fmla="*/ 4333906 w 11269336"/>
              <a:gd name="connsiteY151" fmla="*/ 2205251 h 2323145"/>
              <a:gd name="connsiteX152" fmla="*/ 4308819 w 11269336"/>
              <a:gd name="connsiteY152" fmla="*/ 2203822 h 2323145"/>
              <a:gd name="connsiteX153" fmla="*/ 4301210 w 11269336"/>
              <a:gd name="connsiteY153" fmla="*/ 2204456 h 2323145"/>
              <a:gd name="connsiteX154" fmla="*/ 4283095 w 11269336"/>
              <a:gd name="connsiteY154" fmla="*/ 2198177 h 2323145"/>
              <a:gd name="connsiteX155" fmla="*/ 4250119 w 11269336"/>
              <a:gd name="connsiteY155" fmla="*/ 2196342 h 2323145"/>
              <a:gd name="connsiteX156" fmla="*/ 4189203 w 11269336"/>
              <a:gd name="connsiteY156" fmla="*/ 2178994 h 2323145"/>
              <a:gd name="connsiteX157" fmla="*/ 4154035 w 11269336"/>
              <a:gd name="connsiteY157" fmla="*/ 2171950 h 2323145"/>
              <a:gd name="connsiteX158" fmla="*/ 4129569 w 11269336"/>
              <a:gd name="connsiteY158" fmla="*/ 2163850 h 2323145"/>
              <a:gd name="connsiteX159" fmla="*/ 4061250 w 11269336"/>
              <a:gd name="connsiteY159" fmla="*/ 2159236 h 2323145"/>
              <a:gd name="connsiteX160" fmla="*/ 3945480 w 11269336"/>
              <a:gd name="connsiteY160" fmla="*/ 2158279 h 2323145"/>
              <a:gd name="connsiteX161" fmla="*/ 3921468 w 11269336"/>
              <a:gd name="connsiteY161" fmla="*/ 2156588 h 2323145"/>
              <a:gd name="connsiteX162" fmla="*/ 3903348 w 11269336"/>
              <a:gd name="connsiteY162" fmla="*/ 2149220 h 2323145"/>
              <a:gd name="connsiteX163" fmla="*/ 3901342 w 11269336"/>
              <a:gd name="connsiteY163" fmla="*/ 2142355 h 2323145"/>
              <a:gd name="connsiteX164" fmla="*/ 3888539 w 11269336"/>
              <a:gd name="connsiteY164" fmla="*/ 2140476 h 2323145"/>
              <a:gd name="connsiteX165" fmla="*/ 3885662 w 11269336"/>
              <a:gd name="connsiteY165" fmla="*/ 2138740 h 2323145"/>
              <a:gd name="connsiteX166" fmla="*/ 3868627 w 11269336"/>
              <a:gd name="connsiteY166" fmla="*/ 2130023 h 2323145"/>
              <a:gd name="connsiteX167" fmla="*/ 3819177 w 11269336"/>
              <a:gd name="connsiteY167" fmla="*/ 2142111 h 2323145"/>
              <a:gd name="connsiteX168" fmla="*/ 3769100 w 11269336"/>
              <a:gd name="connsiteY168" fmla="*/ 2131731 h 2323145"/>
              <a:gd name="connsiteX169" fmla="*/ 3562752 w 11269336"/>
              <a:gd name="connsiteY169" fmla="*/ 2131785 h 2323145"/>
              <a:gd name="connsiteX170" fmla="*/ 3541402 w 11269336"/>
              <a:gd name="connsiteY170" fmla="*/ 2106821 h 2323145"/>
              <a:gd name="connsiteX171" fmla="*/ 3365341 w 11269336"/>
              <a:gd name="connsiteY171" fmla="*/ 2077638 h 2323145"/>
              <a:gd name="connsiteX172" fmla="*/ 3170922 w 11269336"/>
              <a:gd name="connsiteY172" fmla="*/ 2115957 h 2323145"/>
              <a:gd name="connsiteX173" fmla="*/ 3156256 w 11269336"/>
              <a:gd name="connsiteY173" fmla="*/ 2124773 h 2323145"/>
              <a:gd name="connsiteX174" fmla="*/ 3140298 w 11269336"/>
              <a:gd name="connsiteY174" fmla="*/ 2129182 h 2323145"/>
              <a:gd name="connsiteX175" fmla="*/ 3138514 w 11269336"/>
              <a:gd name="connsiteY175" fmla="*/ 2128069 h 2323145"/>
              <a:gd name="connsiteX176" fmla="*/ 3120467 w 11269336"/>
              <a:gd name="connsiteY176" fmla="*/ 2128281 h 2323145"/>
              <a:gd name="connsiteX177" fmla="*/ 3116175 w 11269336"/>
              <a:gd name="connsiteY177" fmla="*/ 2131633 h 2323145"/>
              <a:gd name="connsiteX178" fmla="*/ 3103685 w 11269336"/>
              <a:gd name="connsiteY178" fmla="*/ 2132814 h 2323145"/>
              <a:gd name="connsiteX179" fmla="*/ 3078794 w 11269336"/>
              <a:gd name="connsiteY179" fmla="*/ 2137935 h 2323145"/>
              <a:gd name="connsiteX180" fmla="*/ 3074407 w 11269336"/>
              <a:gd name="connsiteY180" fmla="*/ 2136274 h 2323145"/>
              <a:gd name="connsiteX181" fmla="*/ 3037285 w 11269336"/>
              <a:gd name="connsiteY181" fmla="*/ 2139919 h 2323145"/>
              <a:gd name="connsiteX182" fmla="*/ 3036901 w 11269336"/>
              <a:gd name="connsiteY182" fmla="*/ 2138726 h 2323145"/>
              <a:gd name="connsiteX183" fmla="*/ 3026996 w 11269336"/>
              <a:gd name="connsiteY183" fmla="*/ 2134322 h 2323145"/>
              <a:gd name="connsiteX184" fmla="*/ 3007772 w 11269336"/>
              <a:gd name="connsiteY184" fmla="*/ 2128742 h 2323145"/>
              <a:gd name="connsiteX185" fmla="*/ 2965030 w 11269336"/>
              <a:gd name="connsiteY185" fmla="*/ 2100494 h 2323145"/>
              <a:gd name="connsiteX186" fmla="*/ 2926342 w 11269336"/>
              <a:gd name="connsiteY186" fmla="*/ 2104155 h 2323145"/>
              <a:gd name="connsiteX187" fmla="*/ 2918608 w 11269336"/>
              <a:gd name="connsiteY187" fmla="*/ 2104215 h 2323145"/>
              <a:gd name="connsiteX188" fmla="*/ 2918475 w 11269336"/>
              <a:gd name="connsiteY188" fmla="*/ 2103937 h 2323145"/>
              <a:gd name="connsiteX189" fmla="*/ 2910360 w 11269336"/>
              <a:gd name="connsiteY189" fmla="*/ 2103444 h 2323145"/>
              <a:gd name="connsiteX190" fmla="*/ 2904507 w 11269336"/>
              <a:gd name="connsiteY190" fmla="*/ 2104326 h 2323145"/>
              <a:gd name="connsiteX191" fmla="*/ 2889503 w 11269336"/>
              <a:gd name="connsiteY191" fmla="*/ 2104443 h 2323145"/>
              <a:gd name="connsiteX192" fmla="*/ 2884480 w 11269336"/>
              <a:gd name="connsiteY192" fmla="*/ 2102626 h 2323145"/>
              <a:gd name="connsiteX193" fmla="*/ 2882689 w 11269336"/>
              <a:gd name="connsiteY193" fmla="*/ 2099228 h 2323145"/>
              <a:gd name="connsiteX194" fmla="*/ 2881291 w 11269336"/>
              <a:gd name="connsiteY194" fmla="*/ 2099618 h 2323145"/>
              <a:gd name="connsiteX195" fmla="*/ 2853979 w 11269336"/>
              <a:gd name="connsiteY195" fmla="*/ 2090388 h 2323145"/>
              <a:gd name="connsiteX196" fmla="*/ 2791790 w 11269336"/>
              <a:gd name="connsiteY196" fmla="*/ 2080332 h 2323145"/>
              <a:gd name="connsiteX197" fmla="*/ 2755844 w 11269336"/>
              <a:gd name="connsiteY197" fmla="*/ 2078874 h 2323145"/>
              <a:gd name="connsiteX198" fmla="*/ 2657742 w 11269336"/>
              <a:gd name="connsiteY198" fmla="*/ 2070179 h 2323145"/>
              <a:gd name="connsiteX199" fmla="*/ 2559549 w 11269336"/>
              <a:gd name="connsiteY199" fmla="*/ 2057873 h 2323145"/>
              <a:gd name="connsiteX200" fmla="*/ 2512054 w 11269336"/>
              <a:gd name="connsiteY200" fmla="*/ 2031671 h 2323145"/>
              <a:gd name="connsiteX201" fmla="*/ 2506437 w 11269336"/>
              <a:gd name="connsiteY201" fmla="*/ 2030918 h 2323145"/>
              <a:gd name="connsiteX202" fmla="*/ 2491752 w 11269336"/>
              <a:gd name="connsiteY202" fmla="*/ 2033906 h 2323145"/>
              <a:gd name="connsiteX203" fmla="*/ 2486338 w 11269336"/>
              <a:gd name="connsiteY203" fmla="*/ 2035862 h 2323145"/>
              <a:gd name="connsiteX204" fmla="*/ 2478186 w 11269336"/>
              <a:gd name="connsiteY204" fmla="*/ 2036953 h 2323145"/>
              <a:gd name="connsiteX205" fmla="*/ 2477950 w 11269336"/>
              <a:gd name="connsiteY205" fmla="*/ 2036715 h 2323145"/>
              <a:gd name="connsiteX206" fmla="*/ 2470381 w 11269336"/>
              <a:gd name="connsiteY206" fmla="*/ 2038256 h 2323145"/>
              <a:gd name="connsiteX207" fmla="*/ 2433781 w 11269336"/>
              <a:gd name="connsiteY207" fmla="*/ 2049140 h 2323145"/>
              <a:gd name="connsiteX208" fmla="*/ 2381172 w 11269336"/>
              <a:gd name="connsiteY208" fmla="*/ 2030645 h 2323145"/>
              <a:gd name="connsiteX209" fmla="*/ 2360198 w 11269336"/>
              <a:gd name="connsiteY209" fmla="*/ 2029059 h 2323145"/>
              <a:gd name="connsiteX210" fmla="*/ 2348815 w 11269336"/>
              <a:gd name="connsiteY210" fmla="*/ 2026798 h 2323145"/>
              <a:gd name="connsiteX211" fmla="*/ 2347988 w 11269336"/>
              <a:gd name="connsiteY211" fmla="*/ 2025745 h 2323145"/>
              <a:gd name="connsiteX212" fmla="*/ 2312920 w 11269336"/>
              <a:gd name="connsiteY212" fmla="*/ 2036311 h 2323145"/>
              <a:gd name="connsiteX213" fmla="*/ 2307986 w 11269336"/>
              <a:gd name="connsiteY213" fmla="*/ 2035583 h 2323145"/>
              <a:gd name="connsiteX214" fmla="*/ 2285481 w 11269336"/>
              <a:gd name="connsiteY214" fmla="*/ 2045197 h 2323145"/>
              <a:gd name="connsiteX215" fmla="*/ 2273666 w 11269336"/>
              <a:gd name="connsiteY215" fmla="*/ 2048710 h 2323145"/>
              <a:gd name="connsiteX216" fmla="*/ 2270719 w 11269336"/>
              <a:gd name="connsiteY216" fmla="*/ 2052702 h 2323145"/>
              <a:gd name="connsiteX217" fmla="*/ 2253080 w 11269336"/>
              <a:gd name="connsiteY217" fmla="*/ 2056363 h 2323145"/>
              <a:gd name="connsiteX218" fmla="*/ 2250906 w 11269336"/>
              <a:gd name="connsiteY218" fmla="*/ 2055654 h 2323145"/>
              <a:gd name="connsiteX219" fmla="*/ 2236905 w 11269336"/>
              <a:gd name="connsiteY219" fmla="*/ 2062882 h 2323145"/>
              <a:gd name="connsiteX220" fmla="*/ 2225830 w 11269336"/>
              <a:gd name="connsiteY220" fmla="*/ 2074027 h 2323145"/>
              <a:gd name="connsiteX221" fmla="*/ 2073776 w 11269336"/>
              <a:gd name="connsiteY221" fmla="*/ 2089244 h 2323145"/>
              <a:gd name="connsiteX222" fmla="*/ 1948256 w 11269336"/>
              <a:gd name="connsiteY222" fmla="*/ 2146616 h 2323145"/>
              <a:gd name="connsiteX223" fmla="*/ 1865582 w 11269336"/>
              <a:gd name="connsiteY223" fmla="*/ 2153738 h 2323145"/>
              <a:gd name="connsiteX224" fmla="*/ 1835210 w 11269336"/>
              <a:gd name="connsiteY224" fmla="*/ 2134244 h 2323145"/>
              <a:gd name="connsiteX225" fmla="*/ 1632661 w 11269336"/>
              <a:gd name="connsiteY225" fmla="*/ 2173882 h 2323145"/>
              <a:gd name="connsiteX226" fmla="*/ 1579590 w 11269336"/>
              <a:gd name="connsiteY226" fmla="*/ 2173680 h 2323145"/>
              <a:gd name="connsiteX227" fmla="*/ 1535601 w 11269336"/>
              <a:gd name="connsiteY227" fmla="*/ 2194590 h 2323145"/>
              <a:gd name="connsiteX228" fmla="*/ 1515594 w 11269336"/>
              <a:gd name="connsiteY228" fmla="*/ 2189622 h 2323145"/>
              <a:gd name="connsiteX229" fmla="*/ 1512113 w 11269336"/>
              <a:gd name="connsiteY229" fmla="*/ 2188534 h 2323145"/>
              <a:gd name="connsiteX230" fmla="*/ 1498838 w 11269336"/>
              <a:gd name="connsiteY230" fmla="*/ 2189213 h 2323145"/>
              <a:gd name="connsiteX231" fmla="*/ 1494279 w 11269336"/>
              <a:gd name="connsiteY231" fmla="*/ 2183112 h 2323145"/>
              <a:gd name="connsiteX232" fmla="*/ 1473714 w 11269336"/>
              <a:gd name="connsiteY232" fmla="*/ 2179625 h 2323145"/>
              <a:gd name="connsiteX233" fmla="*/ 1449503 w 11269336"/>
              <a:gd name="connsiteY233" fmla="*/ 2182633 h 2323145"/>
              <a:gd name="connsiteX234" fmla="*/ 1266687 w 11269336"/>
              <a:gd name="connsiteY234" fmla="*/ 2212688 h 2323145"/>
              <a:gd name="connsiteX235" fmla="*/ 1239614 w 11269336"/>
              <a:gd name="connsiteY235" fmla="*/ 2209727 h 2323145"/>
              <a:gd name="connsiteX236" fmla="*/ 1202436 w 11269336"/>
              <a:gd name="connsiteY236" fmla="*/ 2209817 h 2323145"/>
              <a:gd name="connsiteX237" fmla="*/ 1136097 w 11269336"/>
              <a:gd name="connsiteY237" fmla="*/ 2205112 h 2323145"/>
              <a:gd name="connsiteX238" fmla="*/ 988232 w 11269336"/>
              <a:gd name="connsiteY238" fmla="*/ 2235635 h 2323145"/>
              <a:gd name="connsiteX239" fmla="*/ 981959 w 11269336"/>
              <a:gd name="connsiteY239" fmla="*/ 2231607 h 2323145"/>
              <a:gd name="connsiteX240" fmla="*/ 938600 w 11269336"/>
              <a:gd name="connsiteY240" fmla="*/ 2238113 h 2323145"/>
              <a:gd name="connsiteX241" fmla="*/ 791788 w 11269336"/>
              <a:gd name="connsiteY241" fmla="*/ 2293224 h 2323145"/>
              <a:gd name="connsiteX242" fmla="*/ 706914 w 11269336"/>
              <a:gd name="connsiteY242" fmla="*/ 2305046 h 2323145"/>
              <a:gd name="connsiteX243" fmla="*/ 675971 w 11269336"/>
              <a:gd name="connsiteY243" fmla="*/ 2304030 h 2323145"/>
              <a:gd name="connsiteX244" fmla="*/ 624180 w 11269336"/>
              <a:gd name="connsiteY244" fmla="*/ 2302650 h 2323145"/>
              <a:gd name="connsiteX245" fmla="*/ 583453 w 11269336"/>
              <a:gd name="connsiteY245" fmla="*/ 2288788 h 2323145"/>
              <a:gd name="connsiteX246" fmla="*/ 540946 w 11269336"/>
              <a:gd name="connsiteY246" fmla="*/ 2292721 h 2323145"/>
              <a:gd name="connsiteX247" fmla="*/ 533680 w 11269336"/>
              <a:gd name="connsiteY247" fmla="*/ 2310233 h 2323145"/>
              <a:gd name="connsiteX248" fmla="*/ 487366 w 11269336"/>
              <a:gd name="connsiteY248" fmla="*/ 2309053 h 2323145"/>
              <a:gd name="connsiteX249" fmla="*/ 416820 w 11269336"/>
              <a:gd name="connsiteY249" fmla="*/ 2305443 h 2323145"/>
              <a:gd name="connsiteX250" fmla="*/ 376805 w 11269336"/>
              <a:gd name="connsiteY250" fmla="*/ 2307647 h 2323145"/>
              <a:gd name="connsiteX251" fmla="*/ 266777 w 11269336"/>
              <a:gd name="connsiteY251" fmla="*/ 2309012 h 2323145"/>
              <a:gd name="connsiteX252" fmla="*/ 156013 w 11269336"/>
              <a:gd name="connsiteY252" fmla="*/ 2306832 h 2323145"/>
              <a:gd name="connsiteX253" fmla="*/ 87258 w 11269336"/>
              <a:gd name="connsiteY253" fmla="*/ 2285511 h 2323145"/>
              <a:gd name="connsiteX254" fmla="*/ 23798 w 11269336"/>
              <a:gd name="connsiteY254" fmla="*/ 2281822 h 2323145"/>
              <a:gd name="connsiteX255" fmla="*/ 0 w 11269336"/>
              <a:gd name="connsiteY255" fmla="*/ 2285369 h 2323145"/>
              <a:gd name="connsiteX256" fmla="*/ 0 w 11269336"/>
              <a:gd name="connsiteY256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533444 w 11269336"/>
              <a:gd name="connsiteY141" fmla="*/ 2181200 h 2323145"/>
              <a:gd name="connsiteX142" fmla="*/ 4492832 w 11269336"/>
              <a:gd name="connsiteY142" fmla="*/ 2188033 h 2323145"/>
              <a:gd name="connsiteX143" fmla="*/ 4467257 w 11269336"/>
              <a:gd name="connsiteY143" fmla="*/ 2196121 h 2323145"/>
              <a:gd name="connsiteX144" fmla="*/ 4459937 w 11269336"/>
              <a:gd name="connsiteY144" fmla="*/ 2195182 h 2323145"/>
              <a:gd name="connsiteX145" fmla="*/ 4405765 w 11269336"/>
              <a:gd name="connsiteY145" fmla="*/ 2199902 h 2323145"/>
              <a:gd name="connsiteX146" fmla="*/ 4401354 w 11269336"/>
              <a:gd name="connsiteY146" fmla="*/ 2194745 h 2323145"/>
              <a:gd name="connsiteX147" fmla="*/ 4366646 w 11269336"/>
              <a:gd name="connsiteY147" fmla="*/ 2198564 h 2323145"/>
              <a:gd name="connsiteX148" fmla="*/ 4354009 w 11269336"/>
              <a:gd name="connsiteY148" fmla="*/ 2204984 h 2323145"/>
              <a:gd name="connsiteX149" fmla="*/ 4348284 w 11269336"/>
              <a:gd name="connsiteY149" fmla="*/ 2205270 h 2323145"/>
              <a:gd name="connsiteX150" fmla="*/ 4333906 w 11269336"/>
              <a:gd name="connsiteY150" fmla="*/ 2205251 h 2323145"/>
              <a:gd name="connsiteX151" fmla="*/ 4308819 w 11269336"/>
              <a:gd name="connsiteY151" fmla="*/ 2203822 h 2323145"/>
              <a:gd name="connsiteX152" fmla="*/ 4301210 w 11269336"/>
              <a:gd name="connsiteY152" fmla="*/ 2204456 h 2323145"/>
              <a:gd name="connsiteX153" fmla="*/ 4283095 w 11269336"/>
              <a:gd name="connsiteY153" fmla="*/ 2198177 h 2323145"/>
              <a:gd name="connsiteX154" fmla="*/ 4250119 w 11269336"/>
              <a:gd name="connsiteY154" fmla="*/ 2196342 h 2323145"/>
              <a:gd name="connsiteX155" fmla="*/ 4189203 w 11269336"/>
              <a:gd name="connsiteY155" fmla="*/ 2178994 h 2323145"/>
              <a:gd name="connsiteX156" fmla="*/ 4154035 w 11269336"/>
              <a:gd name="connsiteY156" fmla="*/ 2171950 h 2323145"/>
              <a:gd name="connsiteX157" fmla="*/ 4129569 w 11269336"/>
              <a:gd name="connsiteY157" fmla="*/ 2163850 h 2323145"/>
              <a:gd name="connsiteX158" fmla="*/ 4061250 w 11269336"/>
              <a:gd name="connsiteY158" fmla="*/ 2159236 h 2323145"/>
              <a:gd name="connsiteX159" fmla="*/ 3945480 w 11269336"/>
              <a:gd name="connsiteY159" fmla="*/ 2158279 h 2323145"/>
              <a:gd name="connsiteX160" fmla="*/ 3921468 w 11269336"/>
              <a:gd name="connsiteY160" fmla="*/ 2156588 h 2323145"/>
              <a:gd name="connsiteX161" fmla="*/ 3903348 w 11269336"/>
              <a:gd name="connsiteY161" fmla="*/ 2149220 h 2323145"/>
              <a:gd name="connsiteX162" fmla="*/ 3901342 w 11269336"/>
              <a:gd name="connsiteY162" fmla="*/ 2142355 h 2323145"/>
              <a:gd name="connsiteX163" fmla="*/ 3888539 w 11269336"/>
              <a:gd name="connsiteY163" fmla="*/ 2140476 h 2323145"/>
              <a:gd name="connsiteX164" fmla="*/ 3885662 w 11269336"/>
              <a:gd name="connsiteY164" fmla="*/ 2138740 h 2323145"/>
              <a:gd name="connsiteX165" fmla="*/ 3868627 w 11269336"/>
              <a:gd name="connsiteY165" fmla="*/ 2130023 h 2323145"/>
              <a:gd name="connsiteX166" fmla="*/ 3819177 w 11269336"/>
              <a:gd name="connsiteY166" fmla="*/ 2142111 h 2323145"/>
              <a:gd name="connsiteX167" fmla="*/ 3769100 w 11269336"/>
              <a:gd name="connsiteY167" fmla="*/ 2131731 h 2323145"/>
              <a:gd name="connsiteX168" fmla="*/ 3562752 w 11269336"/>
              <a:gd name="connsiteY168" fmla="*/ 2131785 h 2323145"/>
              <a:gd name="connsiteX169" fmla="*/ 3541402 w 11269336"/>
              <a:gd name="connsiteY169" fmla="*/ 2106821 h 2323145"/>
              <a:gd name="connsiteX170" fmla="*/ 3365341 w 11269336"/>
              <a:gd name="connsiteY170" fmla="*/ 2077638 h 2323145"/>
              <a:gd name="connsiteX171" fmla="*/ 3170922 w 11269336"/>
              <a:gd name="connsiteY171" fmla="*/ 2115957 h 2323145"/>
              <a:gd name="connsiteX172" fmla="*/ 3156256 w 11269336"/>
              <a:gd name="connsiteY172" fmla="*/ 2124773 h 2323145"/>
              <a:gd name="connsiteX173" fmla="*/ 3140298 w 11269336"/>
              <a:gd name="connsiteY173" fmla="*/ 2129182 h 2323145"/>
              <a:gd name="connsiteX174" fmla="*/ 3138514 w 11269336"/>
              <a:gd name="connsiteY174" fmla="*/ 2128069 h 2323145"/>
              <a:gd name="connsiteX175" fmla="*/ 3120467 w 11269336"/>
              <a:gd name="connsiteY175" fmla="*/ 2128281 h 2323145"/>
              <a:gd name="connsiteX176" fmla="*/ 3116175 w 11269336"/>
              <a:gd name="connsiteY176" fmla="*/ 2131633 h 2323145"/>
              <a:gd name="connsiteX177" fmla="*/ 3103685 w 11269336"/>
              <a:gd name="connsiteY177" fmla="*/ 2132814 h 2323145"/>
              <a:gd name="connsiteX178" fmla="*/ 3078794 w 11269336"/>
              <a:gd name="connsiteY178" fmla="*/ 2137935 h 2323145"/>
              <a:gd name="connsiteX179" fmla="*/ 3074407 w 11269336"/>
              <a:gd name="connsiteY179" fmla="*/ 2136274 h 2323145"/>
              <a:gd name="connsiteX180" fmla="*/ 3037285 w 11269336"/>
              <a:gd name="connsiteY180" fmla="*/ 2139919 h 2323145"/>
              <a:gd name="connsiteX181" fmla="*/ 3036901 w 11269336"/>
              <a:gd name="connsiteY181" fmla="*/ 2138726 h 2323145"/>
              <a:gd name="connsiteX182" fmla="*/ 3026996 w 11269336"/>
              <a:gd name="connsiteY182" fmla="*/ 2134322 h 2323145"/>
              <a:gd name="connsiteX183" fmla="*/ 3007772 w 11269336"/>
              <a:gd name="connsiteY183" fmla="*/ 2128742 h 2323145"/>
              <a:gd name="connsiteX184" fmla="*/ 2965030 w 11269336"/>
              <a:gd name="connsiteY184" fmla="*/ 2100494 h 2323145"/>
              <a:gd name="connsiteX185" fmla="*/ 2926342 w 11269336"/>
              <a:gd name="connsiteY185" fmla="*/ 2104155 h 2323145"/>
              <a:gd name="connsiteX186" fmla="*/ 2918608 w 11269336"/>
              <a:gd name="connsiteY186" fmla="*/ 2104215 h 2323145"/>
              <a:gd name="connsiteX187" fmla="*/ 2918475 w 11269336"/>
              <a:gd name="connsiteY187" fmla="*/ 2103937 h 2323145"/>
              <a:gd name="connsiteX188" fmla="*/ 2910360 w 11269336"/>
              <a:gd name="connsiteY188" fmla="*/ 2103444 h 2323145"/>
              <a:gd name="connsiteX189" fmla="*/ 2904507 w 11269336"/>
              <a:gd name="connsiteY189" fmla="*/ 2104326 h 2323145"/>
              <a:gd name="connsiteX190" fmla="*/ 2889503 w 11269336"/>
              <a:gd name="connsiteY190" fmla="*/ 2104443 h 2323145"/>
              <a:gd name="connsiteX191" fmla="*/ 2884480 w 11269336"/>
              <a:gd name="connsiteY191" fmla="*/ 2102626 h 2323145"/>
              <a:gd name="connsiteX192" fmla="*/ 2882689 w 11269336"/>
              <a:gd name="connsiteY192" fmla="*/ 2099228 h 2323145"/>
              <a:gd name="connsiteX193" fmla="*/ 2881291 w 11269336"/>
              <a:gd name="connsiteY193" fmla="*/ 2099618 h 2323145"/>
              <a:gd name="connsiteX194" fmla="*/ 2853979 w 11269336"/>
              <a:gd name="connsiteY194" fmla="*/ 2090388 h 2323145"/>
              <a:gd name="connsiteX195" fmla="*/ 2791790 w 11269336"/>
              <a:gd name="connsiteY195" fmla="*/ 2080332 h 2323145"/>
              <a:gd name="connsiteX196" fmla="*/ 2755844 w 11269336"/>
              <a:gd name="connsiteY196" fmla="*/ 2078874 h 2323145"/>
              <a:gd name="connsiteX197" fmla="*/ 2657742 w 11269336"/>
              <a:gd name="connsiteY197" fmla="*/ 2070179 h 2323145"/>
              <a:gd name="connsiteX198" fmla="*/ 2559549 w 11269336"/>
              <a:gd name="connsiteY198" fmla="*/ 2057873 h 2323145"/>
              <a:gd name="connsiteX199" fmla="*/ 2512054 w 11269336"/>
              <a:gd name="connsiteY199" fmla="*/ 2031671 h 2323145"/>
              <a:gd name="connsiteX200" fmla="*/ 2506437 w 11269336"/>
              <a:gd name="connsiteY200" fmla="*/ 2030918 h 2323145"/>
              <a:gd name="connsiteX201" fmla="*/ 2491752 w 11269336"/>
              <a:gd name="connsiteY201" fmla="*/ 2033906 h 2323145"/>
              <a:gd name="connsiteX202" fmla="*/ 2486338 w 11269336"/>
              <a:gd name="connsiteY202" fmla="*/ 2035862 h 2323145"/>
              <a:gd name="connsiteX203" fmla="*/ 2478186 w 11269336"/>
              <a:gd name="connsiteY203" fmla="*/ 2036953 h 2323145"/>
              <a:gd name="connsiteX204" fmla="*/ 2477950 w 11269336"/>
              <a:gd name="connsiteY204" fmla="*/ 2036715 h 2323145"/>
              <a:gd name="connsiteX205" fmla="*/ 2470381 w 11269336"/>
              <a:gd name="connsiteY205" fmla="*/ 2038256 h 2323145"/>
              <a:gd name="connsiteX206" fmla="*/ 2433781 w 11269336"/>
              <a:gd name="connsiteY206" fmla="*/ 2049140 h 2323145"/>
              <a:gd name="connsiteX207" fmla="*/ 2381172 w 11269336"/>
              <a:gd name="connsiteY207" fmla="*/ 2030645 h 2323145"/>
              <a:gd name="connsiteX208" fmla="*/ 2360198 w 11269336"/>
              <a:gd name="connsiteY208" fmla="*/ 2029059 h 2323145"/>
              <a:gd name="connsiteX209" fmla="*/ 2348815 w 11269336"/>
              <a:gd name="connsiteY209" fmla="*/ 2026798 h 2323145"/>
              <a:gd name="connsiteX210" fmla="*/ 2347988 w 11269336"/>
              <a:gd name="connsiteY210" fmla="*/ 2025745 h 2323145"/>
              <a:gd name="connsiteX211" fmla="*/ 2312920 w 11269336"/>
              <a:gd name="connsiteY211" fmla="*/ 2036311 h 2323145"/>
              <a:gd name="connsiteX212" fmla="*/ 2307986 w 11269336"/>
              <a:gd name="connsiteY212" fmla="*/ 2035583 h 2323145"/>
              <a:gd name="connsiteX213" fmla="*/ 2285481 w 11269336"/>
              <a:gd name="connsiteY213" fmla="*/ 2045197 h 2323145"/>
              <a:gd name="connsiteX214" fmla="*/ 2273666 w 11269336"/>
              <a:gd name="connsiteY214" fmla="*/ 2048710 h 2323145"/>
              <a:gd name="connsiteX215" fmla="*/ 2270719 w 11269336"/>
              <a:gd name="connsiteY215" fmla="*/ 2052702 h 2323145"/>
              <a:gd name="connsiteX216" fmla="*/ 2253080 w 11269336"/>
              <a:gd name="connsiteY216" fmla="*/ 2056363 h 2323145"/>
              <a:gd name="connsiteX217" fmla="*/ 2250906 w 11269336"/>
              <a:gd name="connsiteY217" fmla="*/ 2055654 h 2323145"/>
              <a:gd name="connsiteX218" fmla="*/ 2236905 w 11269336"/>
              <a:gd name="connsiteY218" fmla="*/ 2062882 h 2323145"/>
              <a:gd name="connsiteX219" fmla="*/ 2225830 w 11269336"/>
              <a:gd name="connsiteY219" fmla="*/ 2074027 h 2323145"/>
              <a:gd name="connsiteX220" fmla="*/ 2073776 w 11269336"/>
              <a:gd name="connsiteY220" fmla="*/ 2089244 h 2323145"/>
              <a:gd name="connsiteX221" fmla="*/ 1948256 w 11269336"/>
              <a:gd name="connsiteY221" fmla="*/ 2146616 h 2323145"/>
              <a:gd name="connsiteX222" fmla="*/ 1865582 w 11269336"/>
              <a:gd name="connsiteY222" fmla="*/ 2153738 h 2323145"/>
              <a:gd name="connsiteX223" fmla="*/ 1835210 w 11269336"/>
              <a:gd name="connsiteY223" fmla="*/ 2134244 h 2323145"/>
              <a:gd name="connsiteX224" fmla="*/ 1632661 w 11269336"/>
              <a:gd name="connsiteY224" fmla="*/ 2173882 h 2323145"/>
              <a:gd name="connsiteX225" fmla="*/ 1579590 w 11269336"/>
              <a:gd name="connsiteY225" fmla="*/ 2173680 h 2323145"/>
              <a:gd name="connsiteX226" fmla="*/ 1535601 w 11269336"/>
              <a:gd name="connsiteY226" fmla="*/ 2194590 h 2323145"/>
              <a:gd name="connsiteX227" fmla="*/ 1515594 w 11269336"/>
              <a:gd name="connsiteY227" fmla="*/ 2189622 h 2323145"/>
              <a:gd name="connsiteX228" fmla="*/ 1512113 w 11269336"/>
              <a:gd name="connsiteY228" fmla="*/ 2188534 h 2323145"/>
              <a:gd name="connsiteX229" fmla="*/ 1498838 w 11269336"/>
              <a:gd name="connsiteY229" fmla="*/ 2189213 h 2323145"/>
              <a:gd name="connsiteX230" fmla="*/ 1494279 w 11269336"/>
              <a:gd name="connsiteY230" fmla="*/ 2183112 h 2323145"/>
              <a:gd name="connsiteX231" fmla="*/ 1473714 w 11269336"/>
              <a:gd name="connsiteY231" fmla="*/ 2179625 h 2323145"/>
              <a:gd name="connsiteX232" fmla="*/ 1449503 w 11269336"/>
              <a:gd name="connsiteY232" fmla="*/ 2182633 h 2323145"/>
              <a:gd name="connsiteX233" fmla="*/ 1266687 w 11269336"/>
              <a:gd name="connsiteY233" fmla="*/ 2212688 h 2323145"/>
              <a:gd name="connsiteX234" fmla="*/ 1239614 w 11269336"/>
              <a:gd name="connsiteY234" fmla="*/ 2209727 h 2323145"/>
              <a:gd name="connsiteX235" fmla="*/ 1202436 w 11269336"/>
              <a:gd name="connsiteY235" fmla="*/ 2209817 h 2323145"/>
              <a:gd name="connsiteX236" fmla="*/ 1136097 w 11269336"/>
              <a:gd name="connsiteY236" fmla="*/ 2205112 h 2323145"/>
              <a:gd name="connsiteX237" fmla="*/ 988232 w 11269336"/>
              <a:gd name="connsiteY237" fmla="*/ 2235635 h 2323145"/>
              <a:gd name="connsiteX238" fmla="*/ 981959 w 11269336"/>
              <a:gd name="connsiteY238" fmla="*/ 2231607 h 2323145"/>
              <a:gd name="connsiteX239" fmla="*/ 938600 w 11269336"/>
              <a:gd name="connsiteY239" fmla="*/ 2238113 h 2323145"/>
              <a:gd name="connsiteX240" fmla="*/ 791788 w 11269336"/>
              <a:gd name="connsiteY240" fmla="*/ 2293224 h 2323145"/>
              <a:gd name="connsiteX241" fmla="*/ 706914 w 11269336"/>
              <a:gd name="connsiteY241" fmla="*/ 2305046 h 2323145"/>
              <a:gd name="connsiteX242" fmla="*/ 675971 w 11269336"/>
              <a:gd name="connsiteY242" fmla="*/ 2304030 h 2323145"/>
              <a:gd name="connsiteX243" fmla="*/ 624180 w 11269336"/>
              <a:gd name="connsiteY243" fmla="*/ 2302650 h 2323145"/>
              <a:gd name="connsiteX244" fmla="*/ 583453 w 11269336"/>
              <a:gd name="connsiteY244" fmla="*/ 2288788 h 2323145"/>
              <a:gd name="connsiteX245" fmla="*/ 540946 w 11269336"/>
              <a:gd name="connsiteY245" fmla="*/ 2292721 h 2323145"/>
              <a:gd name="connsiteX246" fmla="*/ 533680 w 11269336"/>
              <a:gd name="connsiteY246" fmla="*/ 2310233 h 2323145"/>
              <a:gd name="connsiteX247" fmla="*/ 487366 w 11269336"/>
              <a:gd name="connsiteY247" fmla="*/ 2309053 h 2323145"/>
              <a:gd name="connsiteX248" fmla="*/ 416820 w 11269336"/>
              <a:gd name="connsiteY248" fmla="*/ 2305443 h 2323145"/>
              <a:gd name="connsiteX249" fmla="*/ 376805 w 11269336"/>
              <a:gd name="connsiteY249" fmla="*/ 2307647 h 2323145"/>
              <a:gd name="connsiteX250" fmla="*/ 266777 w 11269336"/>
              <a:gd name="connsiteY250" fmla="*/ 2309012 h 2323145"/>
              <a:gd name="connsiteX251" fmla="*/ 156013 w 11269336"/>
              <a:gd name="connsiteY251" fmla="*/ 2306832 h 2323145"/>
              <a:gd name="connsiteX252" fmla="*/ 87258 w 11269336"/>
              <a:gd name="connsiteY252" fmla="*/ 2285511 h 2323145"/>
              <a:gd name="connsiteX253" fmla="*/ 23798 w 11269336"/>
              <a:gd name="connsiteY253" fmla="*/ 2281822 h 2323145"/>
              <a:gd name="connsiteX254" fmla="*/ 0 w 11269336"/>
              <a:gd name="connsiteY254" fmla="*/ 2285369 h 2323145"/>
              <a:gd name="connsiteX255" fmla="*/ 0 w 11269336"/>
              <a:gd name="connsiteY255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533444 w 11269336"/>
              <a:gd name="connsiteY141" fmla="*/ 2181200 h 2323145"/>
              <a:gd name="connsiteX142" fmla="*/ 4492832 w 11269336"/>
              <a:gd name="connsiteY142" fmla="*/ 2188033 h 2323145"/>
              <a:gd name="connsiteX143" fmla="*/ 4467257 w 11269336"/>
              <a:gd name="connsiteY143" fmla="*/ 2196121 h 2323145"/>
              <a:gd name="connsiteX144" fmla="*/ 4405765 w 11269336"/>
              <a:gd name="connsiteY144" fmla="*/ 2199902 h 2323145"/>
              <a:gd name="connsiteX145" fmla="*/ 4401354 w 11269336"/>
              <a:gd name="connsiteY145" fmla="*/ 2194745 h 2323145"/>
              <a:gd name="connsiteX146" fmla="*/ 4366646 w 11269336"/>
              <a:gd name="connsiteY146" fmla="*/ 2198564 h 2323145"/>
              <a:gd name="connsiteX147" fmla="*/ 4354009 w 11269336"/>
              <a:gd name="connsiteY147" fmla="*/ 2204984 h 2323145"/>
              <a:gd name="connsiteX148" fmla="*/ 4348284 w 11269336"/>
              <a:gd name="connsiteY148" fmla="*/ 2205270 h 2323145"/>
              <a:gd name="connsiteX149" fmla="*/ 4333906 w 11269336"/>
              <a:gd name="connsiteY149" fmla="*/ 2205251 h 2323145"/>
              <a:gd name="connsiteX150" fmla="*/ 4308819 w 11269336"/>
              <a:gd name="connsiteY150" fmla="*/ 2203822 h 2323145"/>
              <a:gd name="connsiteX151" fmla="*/ 4301210 w 11269336"/>
              <a:gd name="connsiteY151" fmla="*/ 2204456 h 2323145"/>
              <a:gd name="connsiteX152" fmla="*/ 4283095 w 11269336"/>
              <a:gd name="connsiteY152" fmla="*/ 2198177 h 2323145"/>
              <a:gd name="connsiteX153" fmla="*/ 4250119 w 11269336"/>
              <a:gd name="connsiteY153" fmla="*/ 2196342 h 2323145"/>
              <a:gd name="connsiteX154" fmla="*/ 4189203 w 11269336"/>
              <a:gd name="connsiteY154" fmla="*/ 2178994 h 2323145"/>
              <a:gd name="connsiteX155" fmla="*/ 4154035 w 11269336"/>
              <a:gd name="connsiteY155" fmla="*/ 2171950 h 2323145"/>
              <a:gd name="connsiteX156" fmla="*/ 4129569 w 11269336"/>
              <a:gd name="connsiteY156" fmla="*/ 2163850 h 2323145"/>
              <a:gd name="connsiteX157" fmla="*/ 4061250 w 11269336"/>
              <a:gd name="connsiteY157" fmla="*/ 2159236 h 2323145"/>
              <a:gd name="connsiteX158" fmla="*/ 3945480 w 11269336"/>
              <a:gd name="connsiteY158" fmla="*/ 2158279 h 2323145"/>
              <a:gd name="connsiteX159" fmla="*/ 3921468 w 11269336"/>
              <a:gd name="connsiteY159" fmla="*/ 2156588 h 2323145"/>
              <a:gd name="connsiteX160" fmla="*/ 3903348 w 11269336"/>
              <a:gd name="connsiteY160" fmla="*/ 2149220 h 2323145"/>
              <a:gd name="connsiteX161" fmla="*/ 3901342 w 11269336"/>
              <a:gd name="connsiteY161" fmla="*/ 2142355 h 2323145"/>
              <a:gd name="connsiteX162" fmla="*/ 3888539 w 11269336"/>
              <a:gd name="connsiteY162" fmla="*/ 2140476 h 2323145"/>
              <a:gd name="connsiteX163" fmla="*/ 3885662 w 11269336"/>
              <a:gd name="connsiteY163" fmla="*/ 2138740 h 2323145"/>
              <a:gd name="connsiteX164" fmla="*/ 3868627 w 11269336"/>
              <a:gd name="connsiteY164" fmla="*/ 2130023 h 2323145"/>
              <a:gd name="connsiteX165" fmla="*/ 3819177 w 11269336"/>
              <a:gd name="connsiteY165" fmla="*/ 2142111 h 2323145"/>
              <a:gd name="connsiteX166" fmla="*/ 3769100 w 11269336"/>
              <a:gd name="connsiteY166" fmla="*/ 2131731 h 2323145"/>
              <a:gd name="connsiteX167" fmla="*/ 3562752 w 11269336"/>
              <a:gd name="connsiteY167" fmla="*/ 2131785 h 2323145"/>
              <a:gd name="connsiteX168" fmla="*/ 3541402 w 11269336"/>
              <a:gd name="connsiteY168" fmla="*/ 2106821 h 2323145"/>
              <a:gd name="connsiteX169" fmla="*/ 3365341 w 11269336"/>
              <a:gd name="connsiteY169" fmla="*/ 2077638 h 2323145"/>
              <a:gd name="connsiteX170" fmla="*/ 3170922 w 11269336"/>
              <a:gd name="connsiteY170" fmla="*/ 2115957 h 2323145"/>
              <a:gd name="connsiteX171" fmla="*/ 3156256 w 11269336"/>
              <a:gd name="connsiteY171" fmla="*/ 2124773 h 2323145"/>
              <a:gd name="connsiteX172" fmla="*/ 3140298 w 11269336"/>
              <a:gd name="connsiteY172" fmla="*/ 2129182 h 2323145"/>
              <a:gd name="connsiteX173" fmla="*/ 3138514 w 11269336"/>
              <a:gd name="connsiteY173" fmla="*/ 2128069 h 2323145"/>
              <a:gd name="connsiteX174" fmla="*/ 3120467 w 11269336"/>
              <a:gd name="connsiteY174" fmla="*/ 2128281 h 2323145"/>
              <a:gd name="connsiteX175" fmla="*/ 3116175 w 11269336"/>
              <a:gd name="connsiteY175" fmla="*/ 2131633 h 2323145"/>
              <a:gd name="connsiteX176" fmla="*/ 3103685 w 11269336"/>
              <a:gd name="connsiteY176" fmla="*/ 2132814 h 2323145"/>
              <a:gd name="connsiteX177" fmla="*/ 3078794 w 11269336"/>
              <a:gd name="connsiteY177" fmla="*/ 2137935 h 2323145"/>
              <a:gd name="connsiteX178" fmla="*/ 3074407 w 11269336"/>
              <a:gd name="connsiteY178" fmla="*/ 2136274 h 2323145"/>
              <a:gd name="connsiteX179" fmla="*/ 3037285 w 11269336"/>
              <a:gd name="connsiteY179" fmla="*/ 2139919 h 2323145"/>
              <a:gd name="connsiteX180" fmla="*/ 3036901 w 11269336"/>
              <a:gd name="connsiteY180" fmla="*/ 2138726 h 2323145"/>
              <a:gd name="connsiteX181" fmla="*/ 3026996 w 11269336"/>
              <a:gd name="connsiteY181" fmla="*/ 2134322 h 2323145"/>
              <a:gd name="connsiteX182" fmla="*/ 3007772 w 11269336"/>
              <a:gd name="connsiteY182" fmla="*/ 2128742 h 2323145"/>
              <a:gd name="connsiteX183" fmla="*/ 2965030 w 11269336"/>
              <a:gd name="connsiteY183" fmla="*/ 2100494 h 2323145"/>
              <a:gd name="connsiteX184" fmla="*/ 2926342 w 11269336"/>
              <a:gd name="connsiteY184" fmla="*/ 2104155 h 2323145"/>
              <a:gd name="connsiteX185" fmla="*/ 2918608 w 11269336"/>
              <a:gd name="connsiteY185" fmla="*/ 2104215 h 2323145"/>
              <a:gd name="connsiteX186" fmla="*/ 2918475 w 11269336"/>
              <a:gd name="connsiteY186" fmla="*/ 2103937 h 2323145"/>
              <a:gd name="connsiteX187" fmla="*/ 2910360 w 11269336"/>
              <a:gd name="connsiteY187" fmla="*/ 2103444 h 2323145"/>
              <a:gd name="connsiteX188" fmla="*/ 2904507 w 11269336"/>
              <a:gd name="connsiteY188" fmla="*/ 2104326 h 2323145"/>
              <a:gd name="connsiteX189" fmla="*/ 2889503 w 11269336"/>
              <a:gd name="connsiteY189" fmla="*/ 2104443 h 2323145"/>
              <a:gd name="connsiteX190" fmla="*/ 2884480 w 11269336"/>
              <a:gd name="connsiteY190" fmla="*/ 2102626 h 2323145"/>
              <a:gd name="connsiteX191" fmla="*/ 2882689 w 11269336"/>
              <a:gd name="connsiteY191" fmla="*/ 2099228 h 2323145"/>
              <a:gd name="connsiteX192" fmla="*/ 2881291 w 11269336"/>
              <a:gd name="connsiteY192" fmla="*/ 2099618 h 2323145"/>
              <a:gd name="connsiteX193" fmla="*/ 2853979 w 11269336"/>
              <a:gd name="connsiteY193" fmla="*/ 2090388 h 2323145"/>
              <a:gd name="connsiteX194" fmla="*/ 2791790 w 11269336"/>
              <a:gd name="connsiteY194" fmla="*/ 2080332 h 2323145"/>
              <a:gd name="connsiteX195" fmla="*/ 2755844 w 11269336"/>
              <a:gd name="connsiteY195" fmla="*/ 2078874 h 2323145"/>
              <a:gd name="connsiteX196" fmla="*/ 2657742 w 11269336"/>
              <a:gd name="connsiteY196" fmla="*/ 2070179 h 2323145"/>
              <a:gd name="connsiteX197" fmla="*/ 2559549 w 11269336"/>
              <a:gd name="connsiteY197" fmla="*/ 2057873 h 2323145"/>
              <a:gd name="connsiteX198" fmla="*/ 2512054 w 11269336"/>
              <a:gd name="connsiteY198" fmla="*/ 2031671 h 2323145"/>
              <a:gd name="connsiteX199" fmla="*/ 2506437 w 11269336"/>
              <a:gd name="connsiteY199" fmla="*/ 2030918 h 2323145"/>
              <a:gd name="connsiteX200" fmla="*/ 2491752 w 11269336"/>
              <a:gd name="connsiteY200" fmla="*/ 2033906 h 2323145"/>
              <a:gd name="connsiteX201" fmla="*/ 2486338 w 11269336"/>
              <a:gd name="connsiteY201" fmla="*/ 2035862 h 2323145"/>
              <a:gd name="connsiteX202" fmla="*/ 2478186 w 11269336"/>
              <a:gd name="connsiteY202" fmla="*/ 2036953 h 2323145"/>
              <a:gd name="connsiteX203" fmla="*/ 2477950 w 11269336"/>
              <a:gd name="connsiteY203" fmla="*/ 2036715 h 2323145"/>
              <a:gd name="connsiteX204" fmla="*/ 2470381 w 11269336"/>
              <a:gd name="connsiteY204" fmla="*/ 2038256 h 2323145"/>
              <a:gd name="connsiteX205" fmla="*/ 2433781 w 11269336"/>
              <a:gd name="connsiteY205" fmla="*/ 2049140 h 2323145"/>
              <a:gd name="connsiteX206" fmla="*/ 2381172 w 11269336"/>
              <a:gd name="connsiteY206" fmla="*/ 2030645 h 2323145"/>
              <a:gd name="connsiteX207" fmla="*/ 2360198 w 11269336"/>
              <a:gd name="connsiteY207" fmla="*/ 2029059 h 2323145"/>
              <a:gd name="connsiteX208" fmla="*/ 2348815 w 11269336"/>
              <a:gd name="connsiteY208" fmla="*/ 2026798 h 2323145"/>
              <a:gd name="connsiteX209" fmla="*/ 2347988 w 11269336"/>
              <a:gd name="connsiteY209" fmla="*/ 2025745 h 2323145"/>
              <a:gd name="connsiteX210" fmla="*/ 2312920 w 11269336"/>
              <a:gd name="connsiteY210" fmla="*/ 2036311 h 2323145"/>
              <a:gd name="connsiteX211" fmla="*/ 2307986 w 11269336"/>
              <a:gd name="connsiteY211" fmla="*/ 2035583 h 2323145"/>
              <a:gd name="connsiteX212" fmla="*/ 2285481 w 11269336"/>
              <a:gd name="connsiteY212" fmla="*/ 2045197 h 2323145"/>
              <a:gd name="connsiteX213" fmla="*/ 2273666 w 11269336"/>
              <a:gd name="connsiteY213" fmla="*/ 2048710 h 2323145"/>
              <a:gd name="connsiteX214" fmla="*/ 2270719 w 11269336"/>
              <a:gd name="connsiteY214" fmla="*/ 2052702 h 2323145"/>
              <a:gd name="connsiteX215" fmla="*/ 2253080 w 11269336"/>
              <a:gd name="connsiteY215" fmla="*/ 2056363 h 2323145"/>
              <a:gd name="connsiteX216" fmla="*/ 2250906 w 11269336"/>
              <a:gd name="connsiteY216" fmla="*/ 2055654 h 2323145"/>
              <a:gd name="connsiteX217" fmla="*/ 2236905 w 11269336"/>
              <a:gd name="connsiteY217" fmla="*/ 2062882 h 2323145"/>
              <a:gd name="connsiteX218" fmla="*/ 2225830 w 11269336"/>
              <a:gd name="connsiteY218" fmla="*/ 2074027 h 2323145"/>
              <a:gd name="connsiteX219" fmla="*/ 2073776 w 11269336"/>
              <a:gd name="connsiteY219" fmla="*/ 2089244 h 2323145"/>
              <a:gd name="connsiteX220" fmla="*/ 1948256 w 11269336"/>
              <a:gd name="connsiteY220" fmla="*/ 2146616 h 2323145"/>
              <a:gd name="connsiteX221" fmla="*/ 1865582 w 11269336"/>
              <a:gd name="connsiteY221" fmla="*/ 2153738 h 2323145"/>
              <a:gd name="connsiteX222" fmla="*/ 1835210 w 11269336"/>
              <a:gd name="connsiteY222" fmla="*/ 2134244 h 2323145"/>
              <a:gd name="connsiteX223" fmla="*/ 1632661 w 11269336"/>
              <a:gd name="connsiteY223" fmla="*/ 2173882 h 2323145"/>
              <a:gd name="connsiteX224" fmla="*/ 1579590 w 11269336"/>
              <a:gd name="connsiteY224" fmla="*/ 2173680 h 2323145"/>
              <a:gd name="connsiteX225" fmla="*/ 1535601 w 11269336"/>
              <a:gd name="connsiteY225" fmla="*/ 2194590 h 2323145"/>
              <a:gd name="connsiteX226" fmla="*/ 1515594 w 11269336"/>
              <a:gd name="connsiteY226" fmla="*/ 2189622 h 2323145"/>
              <a:gd name="connsiteX227" fmla="*/ 1512113 w 11269336"/>
              <a:gd name="connsiteY227" fmla="*/ 2188534 h 2323145"/>
              <a:gd name="connsiteX228" fmla="*/ 1498838 w 11269336"/>
              <a:gd name="connsiteY228" fmla="*/ 2189213 h 2323145"/>
              <a:gd name="connsiteX229" fmla="*/ 1494279 w 11269336"/>
              <a:gd name="connsiteY229" fmla="*/ 2183112 h 2323145"/>
              <a:gd name="connsiteX230" fmla="*/ 1473714 w 11269336"/>
              <a:gd name="connsiteY230" fmla="*/ 2179625 h 2323145"/>
              <a:gd name="connsiteX231" fmla="*/ 1449503 w 11269336"/>
              <a:gd name="connsiteY231" fmla="*/ 2182633 h 2323145"/>
              <a:gd name="connsiteX232" fmla="*/ 1266687 w 11269336"/>
              <a:gd name="connsiteY232" fmla="*/ 2212688 h 2323145"/>
              <a:gd name="connsiteX233" fmla="*/ 1239614 w 11269336"/>
              <a:gd name="connsiteY233" fmla="*/ 2209727 h 2323145"/>
              <a:gd name="connsiteX234" fmla="*/ 1202436 w 11269336"/>
              <a:gd name="connsiteY234" fmla="*/ 2209817 h 2323145"/>
              <a:gd name="connsiteX235" fmla="*/ 1136097 w 11269336"/>
              <a:gd name="connsiteY235" fmla="*/ 2205112 h 2323145"/>
              <a:gd name="connsiteX236" fmla="*/ 988232 w 11269336"/>
              <a:gd name="connsiteY236" fmla="*/ 2235635 h 2323145"/>
              <a:gd name="connsiteX237" fmla="*/ 981959 w 11269336"/>
              <a:gd name="connsiteY237" fmla="*/ 2231607 h 2323145"/>
              <a:gd name="connsiteX238" fmla="*/ 938600 w 11269336"/>
              <a:gd name="connsiteY238" fmla="*/ 2238113 h 2323145"/>
              <a:gd name="connsiteX239" fmla="*/ 791788 w 11269336"/>
              <a:gd name="connsiteY239" fmla="*/ 2293224 h 2323145"/>
              <a:gd name="connsiteX240" fmla="*/ 706914 w 11269336"/>
              <a:gd name="connsiteY240" fmla="*/ 2305046 h 2323145"/>
              <a:gd name="connsiteX241" fmla="*/ 675971 w 11269336"/>
              <a:gd name="connsiteY241" fmla="*/ 2304030 h 2323145"/>
              <a:gd name="connsiteX242" fmla="*/ 624180 w 11269336"/>
              <a:gd name="connsiteY242" fmla="*/ 2302650 h 2323145"/>
              <a:gd name="connsiteX243" fmla="*/ 583453 w 11269336"/>
              <a:gd name="connsiteY243" fmla="*/ 2288788 h 2323145"/>
              <a:gd name="connsiteX244" fmla="*/ 540946 w 11269336"/>
              <a:gd name="connsiteY244" fmla="*/ 2292721 h 2323145"/>
              <a:gd name="connsiteX245" fmla="*/ 533680 w 11269336"/>
              <a:gd name="connsiteY245" fmla="*/ 2310233 h 2323145"/>
              <a:gd name="connsiteX246" fmla="*/ 487366 w 11269336"/>
              <a:gd name="connsiteY246" fmla="*/ 2309053 h 2323145"/>
              <a:gd name="connsiteX247" fmla="*/ 416820 w 11269336"/>
              <a:gd name="connsiteY247" fmla="*/ 2305443 h 2323145"/>
              <a:gd name="connsiteX248" fmla="*/ 376805 w 11269336"/>
              <a:gd name="connsiteY248" fmla="*/ 2307647 h 2323145"/>
              <a:gd name="connsiteX249" fmla="*/ 266777 w 11269336"/>
              <a:gd name="connsiteY249" fmla="*/ 2309012 h 2323145"/>
              <a:gd name="connsiteX250" fmla="*/ 156013 w 11269336"/>
              <a:gd name="connsiteY250" fmla="*/ 2306832 h 2323145"/>
              <a:gd name="connsiteX251" fmla="*/ 87258 w 11269336"/>
              <a:gd name="connsiteY251" fmla="*/ 2285511 h 2323145"/>
              <a:gd name="connsiteX252" fmla="*/ 23798 w 11269336"/>
              <a:gd name="connsiteY252" fmla="*/ 2281822 h 2323145"/>
              <a:gd name="connsiteX253" fmla="*/ 0 w 11269336"/>
              <a:gd name="connsiteY253" fmla="*/ 2285369 h 2323145"/>
              <a:gd name="connsiteX254" fmla="*/ 0 w 11269336"/>
              <a:gd name="connsiteY254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533444 w 11269336"/>
              <a:gd name="connsiteY141" fmla="*/ 2181200 h 2323145"/>
              <a:gd name="connsiteX142" fmla="*/ 4467257 w 11269336"/>
              <a:gd name="connsiteY142" fmla="*/ 2196121 h 2323145"/>
              <a:gd name="connsiteX143" fmla="*/ 4405765 w 11269336"/>
              <a:gd name="connsiteY143" fmla="*/ 2199902 h 2323145"/>
              <a:gd name="connsiteX144" fmla="*/ 4401354 w 11269336"/>
              <a:gd name="connsiteY144" fmla="*/ 2194745 h 2323145"/>
              <a:gd name="connsiteX145" fmla="*/ 4366646 w 11269336"/>
              <a:gd name="connsiteY145" fmla="*/ 2198564 h 2323145"/>
              <a:gd name="connsiteX146" fmla="*/ 4354009 w 11269336"/>
              <a:gd name="connsiteY146" fmla="*/ 2204984 h 2323145"/>
              <a:gd name="connsiteX147" fmla="*/ 4348284 w 11269336"/>
              <a:gd name="connsiteY147" fmla="*/ 2205270 h 2323145"/>
              <a:gd name="connsiteX148" fmla="*/ 4333906 w 11269336"/>
              <a:gd name="connsiteY148" fmla="*/ 2205251 h 2323145"/>
              <a:gd name="connsiteX149" fmla="*/ 4308819 w 11269336"/>
              <a:gd name="connsiteY149" fmla="*/ 2203822 h 2323145"/>
              <a:gd name="connsiteX150" fmla="*/ 4301210 w 11269336"/>
              <a:gd name="connsiteY150" fmla="*/ 2204456 h 2323145"/>
              <a:gd name="connsiteX151" fmla="*/ 4283095 w 11269336"/>
              <a:gd name="connsiteY151" fmla="*/ 2198177 h 2323145"/>
              <a:gd name="connsiteX152" fmla="*/ 4250119 w 11269336"/>
              <a:gd name="connsiteY152" fmla="*/ 2196342 h 2323145"/>
              <a:gd name="connsiteX153" fmla="*/ 4189203 w 11269336"/>
              <a:gd name="connsiteY153" fmla="*/ 2178994 h 2323145"/>
              <a:gd name="connsiteX154" fmla="*/ 4154035 w 11269336"/>
              <a:gd name="connsiteY154" fmla="*/ 2171950 h 2323145"/>
              <a:gd name="connsiteX155" fmla="*/ 4129569 w 11269336"/>
              <a:gd name="connsiteY155" fmla="*/ 2163850 h 2323145"/>
              <a:gd name="connsiteX156" fmla="*/ 4061250 w 11269336"/>
              <a:gd name="connsiteY156" fmla="*/ 2159236 h 2323145"/>
              <a:gd name="connsiteX157" fmla="*/ 3945480 w 11269336"/>
              <a:gd name="connsiteY157" fmla="*/ 2158279 h 2323145"/>
              <a:gd name="connsiteX158" fmla="*/ 3921468 w 11269336"/>
              <a:gd name="connsiteY158" fmla="*/ 2156588 h 2323145"/>
              <a:gd name="connsiteX159" fmla="*/ 3903348 w 11269336"/>
              <a:gd name="connsiteY159" fmla="*/ 2149220 h 2323145"/>
              <a:gd name="connsiteX160" fmla="*/ 3901342 w 11269336"/>
              <a:gd name="connsiteY160" fmla="*/ 2142355 h 2323145"/>
              <a:gd name="connsiteX161" fmla="*/ 3888539 w 11269336"/>
              <a:gd name="connsiteY161" fmla="*/ 2140476 h 2323145"/>
              <a:gd name="connsiteX162" fmla="*/ 3885662 w 11269336"/>
              <a:gd name="connsiteY162" fmla="*/ 2138740 h 2323145"/>
              <a:gd name="connsiteX163" fmla="*/ 3868627 w 11269336"/>
              <a:gd name="connsiteY163" fmla="*/ 2130023 h 2323145"/>
              <a:gd name="connsiteX164" fmla="*/ 3819177 w 11269336"/>
              <a:gd name="connsiteY164" fmla="*/ 2142111 h 2323145"/>
              <a:gd name="connsiteX165" fmla="*/ 3769100 w 11269336"/>
              <a:gd name="connsiteY165" fmla="*/ 2131731 h 2323145"/>
              <a:gd name="connsiteX166" fmla="*/ 3562752 w 11269336"/>
              <a:gd name="connsiteY166" fmla="*/ 2131785 h 2323145"/>
              <a:gd name="connsiteX167" fmla="*/ 3541402 w 11269336"/>
              <a:gd name="connsiteY167" fmla="*/ 2106821 h 2323145"/>
              <a:gd name="connsiteX168" fmla="*/ 3365341 w 11269336"/>
              <a:gd name="connsiteY168" fmla="*/ 2077638 h 2323145"/>
              <a:gd name="connsiteX169" fmla="*/ 3170922 w 11269336"/>
              <a:gd name="connsiteY169" fmla="*/ 2115957 h 2323145"/>
              <a:gd name="connsiteX170" fmla="*/ 3156256 w 11269336"/>
              <a:gd name="connsiteY170" fmla="*/ 2124773 h 2323145"/>
              <a:gd name="connsiteX171" fmla="*/ 3140298 w 11269336"/>
              <a:gd name="connsiteY171" fmla="*/ 2129182 h 2323145"/>
              <a:gd name="connsiteX172" fmla="*/ 3138514 w 11269336"/>
              <a:gd name="connsiteY172" fmla="*/ 2128069 h 2323145"/>
              <a:gd name="connsiteX173" fmla="*/ 3120467 w 11269336"/>
              <a:gd name="connsiteY173" fmla="*/ 2128281 h 2323145"/>
              <a:gd name="connsiteX174" fmla="*/ 3116175 w 11269336"/>
              <a:gd name="connsiteY174" fmla="*/ 2131633 h 2323145"/>
              <a:gd name="connsiteX175" fmla="*/ 3103685 w 11269336"/>
              <a:gd name="connsiteY175" fmla="*/ 2132814 h 2323145"/>
              <a:gd name="connsiteX176" fmla="*/ 3078794 w 11269336"/>
              <a:gd name="connsiteY176" fmla="*/ 2137935 h 2323145"/>
              <a:gd name="connsiteX177" fmla="*/ 3074407 w 11269336"/>
              <a:gd name="connsiteY177" fmla="*/ 2136274 h 2323145"/>
              <a:gd name="connsiteX178" fmla="*/ 3037285 w 11269336"/>
              <a:gd name="connsiteY178" fmla="*/ 2139919 h 2323145"/>
              <a:gd name="connsiteX179" fmla="*/ 3036901 w 11269336"/>
              <a:gd name="connsiteY179" fmla="*/ 2138726 h 2323145"/>
              <a:gd name="connsiteX180" fmla="*/ 3026996 w 11269336"/>
              <a:gd name="connsiteY180" fmla="*/ 2134322 h 2323145"/>
              <a:gd name="connsiteX181" fmla="*/ 3007772 w 11269336"/>
              <a:gd name="connsiteY181" fmla="*/ 2128742 h 2323145"/>
              <a:gd name="connsiteX182" fmla="*/ 2965030 w 11269336"/>
              <a:gd name="connsiteY182" fmla="*/ 2100494 h 2323145"/>
              <a:gd name="connsiteX183" fmla="*/ 2926342 w 11269336"/>
              <a:gd name="connsiteY183" fmla="*/ 2104155 h 2323145"/>
              <a:gd name="connsiteX184" fmla="*/ 2918608 w 11269336"/>
              <a:gd name="connsiteY184" fmla="*/ 2104215 h 2323145"/>
              <a:gd name="connsiteX185" fmla="*/ 2918475 w 11269336"/>
              <a:gd name="connsiteY185" fmla="*/ 2103937 h 2323145"/>
              <a:gd name="connsiteX186" fmla="*/ 2910360 w 11269336"/>
              <a:gd name="connsiteY186" fmla="*/ 2103444 h 2323145"/>
              <a:gd name="connsiteX187" fmla="*/ 2904507 w 11269336"/>
              <a:gd name="connsiteY187" fmla="*/ 2104326 h 2323145"/>
              <a:gd name="connsiteX188" fmla="*/ 2889503 w 11269336"/>
              <a:gd name="connsiteY188" fmla="*/ 2104443 h 2323145"/>
              <a:gd name="connsiteX189" fmla="*/ 2884480 w 11269336"/>
              <a:gd name="connsiteY189" fmla="*/ 2102626 h 2323145"/>
              <a:gd name="connsiteX190" fmla="*/ 2882689 w 11269336"/>
              <a:gd name="connsiteY190" fmla="*/ 2099228 h 2323145"/>
              <a:gd name="connsiteX191" fmla="*/ 2881291 w 11269336"/>
              <a:gd name="connsiteY191" fmla="*/ 2099618 h 2323145"/>
              <a:gd name="connsiteX192" fmla="*/ 2853979 w 11269336"/>
              <a:gd name="connsiteY192" fmla="*/ 2090388 h 2323145"/>
              <a:gd name="connsiteX193" fmla="*/ 2791790 w 11269336"/>
              <a:gd name="connsiteY193" fmla="*/ 2080332 h 2323145"/>
              <a:gd name="connsiteX194" fmla="*/ 2755844 w 11269336"/>
              <a:gd name="connsiteY194" fmla="*/ 2078874 h 2323145"/>
              <a:gd name="connsiteX195" fmla="*/ 2657742 w 11269336"/>
              <a:gd name="connsiteY195" fmla="*/ 2070179 h 2323145"/>
              <a:gd name="connsiteX196" fmla="*/ 2559549 w 11269336"/>
              <a:gd name="connsiteY196" fmla="*/ 2057873 h 2323145"/>
              <a:gd name="connsiteX197" fmla="*/ 2512054 w 11269336"/>
              <a:gd name="connsiteY197" fmla="*/ 2031671 h 2323145"/>
              <a:gd name="connsiteX198" fmla="*/ 2506437 w 11269336"/>
              <a:gd name="connsiteY198" fmla="*/ 2030918 h 2323145"/>
              <a:gd name="connsiteX199" fmla="*/ 2491752 w 11269336"/>
              <a:gd name="connsiteY199" fmla="*/ 2033906 h 2323145"/>
              <a:gd name="connsiteX200" fmla="*/ 2486338 w 11269336"/>
              <a:gd name="connsiteY200" fmla="*/ 2035862 h 2323145"/>
              <a:gd name="connsiteX201" fmla="*/ 2478186 w 11269336"/>
              <a:gd name="connsiteY201" fmla="*/ 2036953 h 2323145"/>
              <a:gd name="connsiteX202" fmla="*/ 2477950 w 11269336"/>
              <a:gd name="connsiteY202" fmla="*/ 2036715 h 2323145"/>
              <a:gd name="connsiteX203" fmla="*/ 2470381 w 11269336"/>
              <a:gd name="connsiteY203" fmla="*/ 2038256 h 2323145"/>
              <a:gd name="connsiteX204" fmla="*/ 2433781 w 11269336"/>
              <a:gd name="connsiteY204" fmla="*/ 2049140 h 2323145"/>
              <a:gd name="connsiteX205" fmla="*/ 2381172 w 11269336"/>
              <a:gd name="connsiteY205" fmla="*/ 2030645 h 2323145"/>
              <a:gd name="connsiteX206" fmla="*/ 2360198 w 11269336"/>
              <a:gd name="connsiteY206" fmla="*/ 2029059 h 2323145"/>
              <a:gd name="connsiteX207" fmla="*/ 2348815 w 11269336"/>
              <a:gd name="connsiteY207" fmla="*/ 2026798 h 2323145"/>
              <a:gd name="connsiteX208" fmla="*/ 2347988 w 11269336"/>
              <a:gd name="connsiteY208" fmla="*/ 2025745 h 2323145"/>
              <a:gd name="connsiteX209" fmla="*/ 2312920 w 11269336"/>
              <a:gd name="connsiteY209" fmla="*/ 2036311 h 2323145"/>
              <a:gd name="connsiteX210" fmla="*/ 2307986 w 11269336"/>
              <a:gd name="connsiteY210" fmla="*/ 2035583 h 2323145"/>
              <a:gd name="connsiteX211" fmla="*/ 2285481 w 11269336"/>
              <a:gd name="connsiteY211" fmla="*/ 2045197 h 2323145"/>
              <a:gd name="connsiteX212" fmla="*/ 2273666 w 11269336"/>
              <a:gd name="connsiteY212" fmla="*/ 2048710 h 2323145"/>
              <a:gd name="connsiteX213" fmla="*/ 2270719 w 11269336"/>
              <a:gd name="connsiteY213" fmla="*/ 2052702 h 2323145"/>
              <a:gd name="connsiteX214" fmla="*/ 2253080 w 11269336"/>
              <a:gd name="connsiteY214" fmla="*/ 2056363 h 2323145"/>
              <a:gd name="connsiteX215" fmla="*/ 2250906 w 11269336"/>
              <a:gd name="connsiteY215" fmla="*/ 2055654 h 2323145"/>
              <a:gd name="connsiteX216" fmla="*/ 2236905 w 11269336"/>
              <a:gd name="connsiteY216" fmla="*/ 2062882 h 2323145"/>
              <a:gd name="connsiteX217" fmla="*/ 2225830 w 11269336"/>
              <a:gd name="connsiteY217" fmla="*/ 2074027 h 2323145"/>
              <a:gd name="connsiteX218" fmla="*/ 2073776 w 11269336"/>
              <a:gd name="connsiteY218" fmla="*/ 2089244 h 2323145"/>
              <a:gd name="connsiteX219" fmla="*/ 1948256 w 11269336"/>
              <a:gd name="connsiteY219" fmla="*/ 2146616 h 2323145"/>
              <a:gd name="connsiteX220" fmla="*/ 1865582 w 11269336"/>
              <a:gd name="connsiteY220" fmla="*/ 2153738 h 2323145"/>
              <a:gd name="connsiteX221" fmla="*/ 1835210 w 11269336"/>
              <a:gd name="connsiteY221" fmla="*/ 2134244 h 2323145"/>
              <a:gd name="connsiteX222" fmla="*/ 1632661 w 11269336"/>
              <a:gd name="connsiteY222" fmla="*/ 2173882 h 2323145"/>
              <a:gd name="connsiteX223" fmla="*/ 1579590 w 11269336"/>
              <a:gd name="connsiteY223" fmla="*/ 2173680 h 2323145"/>
              <a:gd name="connsiteX224" fmla="*/ 1535601 w 11269336"/>
              <a:gd name="connsiteY224" fmla="*/ 2194590 h 2323145"/>
              <a:gd name="connsiteX225" fmla="*/ 1515594 w 11269336"/>
              <a:gd name="connsiteY225" fmla="*/ 2189622 h 2323145"/>
              <a:gd name="connsiteX226" fmla="*/ 1512113 w 11269336"/>
              <a:gd name="connsiteY226" fmla="*/ 2188534 h 2323145"/>
              <a:gd name="connsiteX227" fmla="*/ 1498838 w 11269336"/>
              <a:gd name="connsiteY227" fmla="*/ 2189213 h 2323145"/>
              <a:gd name="connsiteX228" fmla="*/ 1494279 w 11269336"/>
              <a:gd name="connsiteY228" fmla="*/ 2183112 h 2323145"/>
              <a:gd name="connsiteX229" fmla="*/ 1473714 w 11269336"/>
              <a:gd name="connsiteY229" fmla="*/ 2179625 h 2323145"/>
              <a:gd name="connsiteX230" fmla="*/ 1449503 w 11269336"/>
              <a:gd name="connsiteY230" fmla="*/ 2182633 h 2323145"/>
              <a:gd name="connsiteX231" fmla="*/ 1266687 w 11269336"/>
              <a:gd name="connsiteY231" fmla="*/ 2212688 h 2323145"/>
              <a:gd name="connsiteX232" fmla="*/ 1239614 w 11269336"/>
              <a:gd name="connsiteY232" fmla="*/ 2209727 h 2323145"/>
              <a:gd name="connsiteX233" fmla="*/ 1202436 w 11269336"/>
              <a:gd name="connsiteY233" fmla="*/ 2209817 h 2323145"/>
              <a:gd name="connsiteX234" fmla="*/ 1136097 w 11269336"/>
              <a:gd name="connsiteY234" fmla="*/ 2205112 h 2323145"/>
              <a:gd name="connsiteX235" fmla="*/ 988232 w 11269336"/>
              <a:gd name="connsiteY235" fmla="*/ 2235635 h 2323145"/>
              <a:gd name="connsiteX236" fmla="*/ 981959 w 11269336"/>
              <a:gd name="connsiteY236" fmla="*/ 2231607 h 2323145"/>
              <a:gd name="connsiteX237" fmla="*/ 938600 w 11269336"/>
              <a:gd name="connsiteY237" fmla="*/ 2238113 h 2323145"/>
              <a:gd name="connsiteX238" fmla="*/ 791788 w 11269336"/>
              <a:gd name="connsiteY238" fmla="*/ 2293224 h 2323145"/>
              <a:gd name="connsiteX239" fmla="*/ 706914 w 11269336"/>
              <a:gd name="connsiteY239" fmla="*/ 2305046 h 2323145"/>
              <a:gd name="connsiteX240" fmla="*/ 675971 w 11269336"/>
              <a:gd name="connsiteY240" fmla="*/ 2304030 h 2323145"/>
              <a:gd name="connsiteX241" fmla="*/ 624180 w 11269336"/>
              <a:gd name="connsiteY241" fmla="*/ 2302650 h 2323145"/>
              <a:gd name="connsiteX242" fmla="*/ 583453 w 11269336"/>
              <a:gd name="connsiteY242" fmla="*/ 2288788 h 2323145"/>
              <a:gd name="connsiteX243" fmla="*/ 540946 w 11269336"/>
              <a:gd name="connsiteY243" fmla="*/ 2292721 h 2323145"/>
              <a:gd name="connsiteX244" fmla="*/ 533680 w 11269336"/>
              <a:gd name="connsiteY244" fmla="*/ 2310233 h 2323145"/>
              <a:gd name="connsiteX245" fmla="*/ 487366 w 11269336"/>
              <a:gd name="connsiteY245" fmla="*/ 2309053 h 2323145"/>
              <a:gd name="connsiteX246" fmla="*/ 416820 w 11269336"/>
              <a:gd name="connsiteY246" fmla="*/ 2305443 h 2323145"/>
              <a:gd name="connsiteX247" fmla="*/ 376805 w 11269336"/>
              <a:gd name="connsiteY247" fmla="*/ 2307647 h 2323145"/>
              <a:gd name="connsiteX248" fmla="*/ 266777 w 11269336"/>
              <a:gd name="connsiteY248" fmla="*/ 2309012 h 2323145"/>
              <a:gd name="connsiteX249" fmla="*/ 156013 w 11269336"/>
              <a:gd name="connsiteY249" fmla="*/ 2306832 h 2323145"/>
              <a:gd name="connsiteX250" fmla="*/ 87258 w 11269336"/>
              <a:gd name="connsiteY250" fmla="*/ 2285511 h 2323145"/>
              <a:gd name="connsiteX251" fmla="*/ 23798 w 11269336"/>
              <a:gd name="connsiteY251" fmla="*/ 2281822 h 2323145"/>
              <a:gd name="connsiteX252" fmla="*/ 0 w 11269336"/>
              <a:gd name="connsiteY252" fmla="*/ 2285369 h 2323145"/>
              <a:gd name="connsiteX253" fmla="*/ 0 w 11269336"/>
              <a:gd name="connsiteY253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467257 w 11269336"/>
              <a:gd name="connsiteY141" fmla="*/ 2196121 h 2323145"/>
              <a:gd name="connsiteX142" fmla="*/ 4405765 w 11269336"/>
              <a:gd name="connsiteY142" fmla="*/ 2199902 h 2323145"/>
              <a:gd name="connsiteX143" fmla="*/ 4401354 w 11269336"/>
              <a:gd name="connsiteY143" fmla="*/ 2194745 h 2323145"/>
              <a:gd name="connsiteX144" fmla="*/ 4366646 w 11269336"/>
              <a:gd name="connsiteY144" fmla="*/ 2198564 h 2323145"/>
              <a:gd name="connsiteX145" fmla="*/ 4354009 w 11269336"/>
              <a:gd name="connsiteY145" fmla="*/ 2204984 h 2323145"/>
              <a:gd name="connsiteX146" fmla="*/ 4348284 w 11269336"/>
              <a:gd name="connsiteY146" fmla="*/ 2205270 h 2323145"/>
              <a:gd name="connsiteX147" fmla="*/ 4333906 w 11269336"/>
              <a:gd name="connsiteY147" fmla="*/ 2205251 h 2323145"/>
              <a:gd name="connsiteX148" fmla="*/ 4308819 w 11269336"/>
              <a:gd name="connsiteY148" fmla="*/ 2203822 h 2323145"/>
              <a:gd name="connsiteX149" fmla="*/ 4301210 w 11269336"/>
              <a:gd name="connsiteY149" fmla="*/ 2204456 h 2323145"/>
              <a:gd name="connsiteX150" fmla="*/ 4283095 w 11269336"/>
              <a:gd name="connsiteY150" fmla="*/ 2198177 h 2323145"/>
              <a:gd name="connsiteX151" fmla="*/ 4250119 w 11269336"/>
              <a:gd name="connsiteY151" fmla="*/ 2196342 h 2323145"/>
              <a:gd name="connsiteX152" fmla="*/ 4189203 w 11269336"/>
              <a:gd name="connsiteY152" fmla="*/ 2178994 h 2323145"/>
              <a:gd name="connsiteX153" fmla="*/ 4154035 w 11269336"/>
              <a:gd name="connsiteY153" fmla="*/ 2171950 h 2323145"/>
              <a:gd name="connsiteX154" fmla="*/ 4129569 w 11269336"/>
              <a:gd name="connsiteY154" fmla="*/ 2163850 h 2323145"/>
              <a:gd name="connsiteX155" fmla="*/ 4061250 w 11269336"/>
              <a:gd name="connsiteY155" fmla="*/ 2159236 h 2323145"/>
              <a:gd name="connsiteX156" fmla="*/ 3945480 w 11269336"/>
              <a:gd name="connsiteY156" fmla="*/ 2158279 h 2323145"/>
              <a:gd name="connsiteX157" fmla="*/ 3921468 w 11269336"/>
              <a:gd name="connsiteY157" fmla="*/ 2156588 h 2323145"/>
              <a:gd name="connsiteX158" fmla="*/ 3903348 w 11269336"/>
              <a:gd name="connsiteY158" fmla="*/ 2149220 h 2323145"/>
              <a:gd name="connsiteX159" fmla="*/ 3901342 w 11269336"/>
              <a:gd name="connsiteY159" fmla="*/ 2142355 h 2323145"/>
              <a:gd name="connsiteX160" fmla="*/ 3888539 w 11269336"/>
              <a:gd name="connsiteY160" fmla="*/ 2140476 h 2323145"/>
              <a:gd name="connsiteX161" fmla="*/ 3885662 w 11269336"/>
              <a:gd name="connsiteY161" fmla="*/ 2138740 h 2323145"/>
              <a:gd name="connsiteX162" fmla="*/ 3868627 w 11269336"/>
              <a:gd name="connsiteY162" fmla="*/ 2130023 h 2323145"/>
              <a:gd name="connsiteX163" fmla="*/ 3819177 w 11269336"/>
              <a:gd name="connsiteY163" fmla="*/ 2142111 h 2323145"/>
              <a:gd name="connsiteX164" fmla="*/ 3769100 w 11269336"/>
              <a:gd name="connsiteY164" fmla="*/ 2131731 h 2323145"/>
              <a:gd name="connsiteX165" fmla="*/ 3562752 w 11269336"/>
              <a:gd name="connsiteY165" fmla="*/ 2131785 h 2323145"/>
              <a:gd name="connsiteX166" fmla="*/ 3541402 w 11269336"/>
              <a:gd name="connsiteY166" fmla="*/ 2106821 h 2323145"/>
              <a:gd name="connsiteX167" fmla="*/ 3365341 w 11269336"/>
              <a:gd name="connsiteY167" fmla="*/ 2077638 h 2323145"/>
              <a:gd name="connsiteX168" fmla="*/ 3170922 w 11269336"/>
              <a:gd name="connsiteY168" fmla="*/ 2115957 h 2323145"/>
              <a:gd name="connsiteX169" fmla="*/ 3156256 w 11269336"/>
              <a:gd name="connsiteY169" fmla="*/ 2124773 h 2323145"/>
              <a:gd name="connsiteX170" fmla="*/ 3140298 w 11269336"/>
              <a:gd name="connsiteY170" fmla="*/ 2129182 h 2323145"/>
              <a:gd name="connsiteX171" fmla="*/ 3138514 w 11269336"/>
              <a:gd name="connsiteY171" fmla="*/ 2128069 h 2323145"/>
              <a:gd name="connsiteX172" fmla="*/ 3120467 w 11269336"/>
              <a:gd name="connsiteY172" fmla="*/ 2128281 h 2323145"/>
              <a:gd name="connsiteX173" fmla="*/ 3116175 w 11269336"/>
              <a:gd name="connsiteY173" fmla="*/ 2131633 h 2323145"/>
              <a:gd name="connsiteX174" fmla="*/ 3103685 w 11269336"/>
              <a:gd name="connsiteY174" fmla="*/ 2132814 h 2323145"/>
              <a:gd name="connsiteX175" fmla="*/ 3078794 w 11269336"/>
              <a:gd name="connsiteY175" fmla="*/ 2137935 h 2323145"/>
              <a:gd name="connsiteX176" fmla="*/ 3074407 w 11269336"/>
              <a:gd name="connsiteY176" fmla="*/ 2136274 h 2323145"/>
              <a:gd name="connsiteX177" fmla="*/ 3037285 w 11269336"/>
              <a:gd name="connsiteY177" fmla="*/ 2139919 h 2323145"/>
              <a:gd name="connsiteX178" fmla="*/ 3036901 w 11269336"/>
              <a:gd name="connsiteY178" fmla="*/ 2138726 h 2323145"/>
              <a:gd name="connsiteX179" fmla="*/ 3026996 w 11269336"/>
              <a:gd name="connsiteY179" fmla="*/ 2134322 h 2323145"/>
              <a:gd name="connsiteX180" fmla="*/ 3007772 w 11269336"/>
              <a:gd name="connsiteY180" fmla="*/ 2128742 h 2323145"/>
              <a:gd name="connsiteX181" fmla="*/ 2965030 w 11269336"/>
              <a:gd name="connsiteY181" fmla="*/ 2100494 h 2323145"/>
              <a:gd name="connsiteX182" fmla="*/ 2926342 w 11269336"/>
              <a:gd name="connsiteY182" fmla="*/ 2104155 h 2323145"/>
              <a:gd name="connsiteX183" fmla="*/ 2918608 w 11269336"/>
              <a:gd name="connsiteY183" fmla="*/ 2104215 h 2323145"/>
              <a:gd name="connsiteX184" fmla="*/ 2918475 w 11269336"/>
              <a:gd name="connsiteY184" fmla="*/ 2103937 h 2323145"/>
              <a:gd name="connsiteX185" fmla="*/ 2910360 w 11269336"/>
              <a:gd name="connsiteY185" fmla="*/ 2103444 h 2323145"/>
              <a:gd name="connsiteX186" fmla="*/ 2904507 w 11269336"/>
              <a:gd name="connsiteY186" fmla="*/ 2104326 h 2323145"/>
              <a:gd name="connsiteX187" fmla="*/ 2889503 w 11269336"/>
              <a:gd name="connsiteY187" fmla="*/ 2104443 h 2323145"/>
              <a:gd name="connsiteX188" fmla="*/ 2884480 w 11269336"/>
              <a:gd name="connsiteY188" fmla="*/ 2102626 h 2323145"/>
              <a:gd name="connsiteX189" fmla="*/ 2882689 w 11269336"/>
              <a:gd name="connsiteY189" fmla="*/ 2099228 h 2323145"/>
              <a:gd name="connsiteX190" fmla="*/ 2881291 w 11269336"/>
              <a:gd name="connsiteY190" fmla="*/ 2099618 h 2323145"/>
              <a:gd name="connsiteX191" fmla="*/ 2853979 w 11269336"/>
              <a:gd name="connsiteY191" fmla="*/ 2090388 h 2323145"/>
              <a:gd name="connsiteX192" fmla="*/ 2791790 w 11269336"/>
              <a:gd name="connsiteY192" fmla="*/ 2080332 h 2323145"/>
              <a:gd name="connsiteX193" fmla="*/ 2755844 w 11269336"/>
              <a:gd name="connsiteY193" fmla="*/ 2078874 h 2323145"/>
              <a:gd name="connsiteX194" fmla="*/ 2657742 w 11269336"/>
              <a:gd name="connsiteY194" fmla="*/ 2070179 h 2323145"/>
              <a:gd name="connsiteX195" fmla="*/ 2559549 w 11269336"/>
              <a:gd name="connsiteY195" fmla="*/ 2057873 h 2323145"/>
              <a:gd name="connsiteX196" fmla="*/ 2512054 w 11269336"/>
              <a:gd name="connsiteY196" fmla="*/ 2031671 h 2323145"/>
              <a:gd name="connsiteX197" fmla="*/ 2506437 w 11269336"/>
              <a:gd name="connsiteY197" fmla="*/ 2030918 h 2323145"/>
              <a:gd name="connsiteX198" fmla="*/ 2491752 w 11269336"/>
              <a:gd name="connsiteY198" fmla="*/ 2033906 h 2323145"/>
              <a:gd name="connsiteX199" fmla="*/ 2486338 w 11269336"/>
              <a:gd name="connsiteY199" fmla="*/ 2035862 h 2323145"/>
              <a:gd name="connsiteX200" fmla="*/ 2478186 w 11269336"/>
              <a:gd name="connsiteY200" fmla="*/ 2036953 h 2323145"/>
              <a:gd name="connsiteX201" fmla="*/ 2477950 w 11269336"/>
              <a:gd name="connsiteY201" fmla="*/ 2036715 h 2323145"/>
              <a:gd name="connsiteX202" fmla="*/ 2470381 w 11269336"/>
              <a:gd name="connsiteY202" fmla="*/ 2038256 h 2323145"/>
              <a:gd name="connsiteX203" fmla="*/ 2433781 w 11269336"/>
              <a:gd name="connsiteY203" fmla="*/ 2049140 h 2323145"/>
              <a:gd name="connsiteX204" fmla="*/ 2381172 w 11269336"/>
              <a:gd name="connsiteY204" fmla="*/ 2030645 h 2323145"/>
              <a:gd name="connsiteX205" fmla="*/ 2360198 w 11269336"/>
              <a:gd name="connsiteY205" fmla="*/ 2029059 h 2323145"/>
              <a:gd name="connsiteX206" fmla="*/ 2348815 w 11269336"/>
              <a:gd name="connsiteY206" fmla="*/ 2026798 h 2323145"/>
              <a:gd name="connsiteX207" fmla="*/ 2347988 w 11269336"/>
              <a:gd name="connsiteY207" fmla="*/ 2025745 h 2323145"/>
              <a:gd name="connsiteX208" fmla="*/ 2312920 w 11269336"/>
              <a:gd name="connsiteY208" fmla="*/ 2036311 h 2323145"/>
              <a:gd name="connsiteX209" fmla="*/ 2307986 w 11269336"/>
              <a:gd name="connsiteY209" fmla="*/ 2035583 h 2323145"/>
              <a:gd name="connsiteX210" fmla="*/ 2285481 w 11269336"/>
              <a:gd name="connsiteY210" fmla="*/ 2045197 h 2323145"/>
              <a:gd name="connsiteX211" fmla="*/ 2273666 w 11269336"/>
              <a:gd name="connsiteY211" fmla="*/ 2048710 h 2323145"/>
              <a:gd name="connsiteX212" fmla="*/ 2270719 w 11269336"/>
              <a:gd name="connsiteY212" fmla="*/ 2052702 h 2323145"/>
              <a:gd name="connsiteX213" fmla="*/ 2253080 w 11269336"/>
              <a:gd name="connsiteY213" fmla="*/ 2056363 h 2323145"/>
              <a:gd name="connsiteX214" fmla="*/ 2250906 w 11269336"/>
              <a:gd name="connsiteY214" fmla="*/ 2055654 h 2323145"/>
              <a:gd name="connsiteX215" fmla="*/ 2236905 w 11269336"/>
              <a:gd name="connsiteY215" fmla="*/ 2062882 h 2323145"/>
              <a:gd name="connsiteX216" fmla="*/ 2225830 w 11269336"/>
              <a:gd name="connsiteY216" fmla="*/ 2074027 h 2323145"/>
              <a:gd name="connsiteX217" fmla="*/ 2073776 w 11269336"/>
              <a:gd name="connsiteY217" fmla="*/ 2089244 h 2323145"/>
              <a:gd name="connsiteX218" fmla="*/ 1948256 w 11269336"/>
              <a:gd name="connsiteY218" fmla="*/ 2146616 h 2323145"/>
              <a:gd name="connsiteX219" fmla="*/ 1865582 w 11269336"/>
              <a:gd name="connsiteY219" fmla="*/ 2153738 h 2323145"/>
              <a:gd name="connsiteX220" fmla="*/ 1835210 w 11269336"/>
              <a:gd name="connsiteY220" fmla="*/ 2134244 h 2323145"/>
              <a:gd name="connsiteX221" fmla="*/ 1632661 w 11269336"/>
              <a:gd name="connsiteY221" fmla="*/ 2173882 h 2323145"/>
              <a:gd name="connsiteX222" fmla="*/ 1579590 w 11269336"/>
              <a:gd name="connsiteY222" fmla="*/ 2173680 h 2323145"/>
              <a:gd name="connsiteX223" fmla="*/ 1535601 w 11269336"/>
              <a:gd name="connsiteY223" fmla="*/ 2194590 h 2323145"/>
              <a:gd name="connsiteX224" fmla="*/ 1515594 w 11269336"/>
              <a:gd name="connsiteY224" fmla="*/ 2189622 h 2323145"/>
              <a:gd name="connsiteX225" fmla="*/ 1512113 w 11269336"/>
              <a:gd name="connsiteY225" fmla="*/ 2188534 h 2323145"/>
              <a:gd name="connsiteX226" fmla="*/ 1498838 w 11269336"/>
              <a:gd name="connsiteY226" fmla="*/ 2189213 h 2323145"/>
              <a:gd name="connsiteX227" fmla="*/ 1494279 w 11269336"/>
              <a:gd name="connsiteY227" fmla="*/ 2183112 h 2323145"/>
              <a:gd name="connsiteX228" fmla="*/ 1473714 w 11269336"/>
              <a:gd name="connsiteY228" fmla="*/ 2179625 h 2323145"/>
              <a:gd name="connsiteX229" fmla="*/ 1449503 w 11269336"/>
              <a:gd name="connsiteY229" fmla="*/ 2182633 h 2323145"/>
              <a:gd name="connsiteX230" fmla="*/ 1266687 w 11269336"/>
              <a:gd name="connsiteY230" fmla="*/ 2212688 h 2323145"/>
              <a:gd name="connsiteX231" fmla="*/ 1239614 w 11269336"/>
              <a:gd name="connsiteY231" fmla="*/ 2209727 h 2323145"/>
              <a:gd name="connsiteX232" fmla="*/ 1202436 w 11269336"/>
              <a:gd name="connsiteY232" fmla="*/ 2209817 h 2323145"/>
              <a:gd name="connsiteX233" fmla="*/ 1136097 w 11269336"/>
              <a:gd name="connsiteY233" fmla="*/ 2205112 h 2323145"/>
              <a:gd name="connsiteX234" fmla="*/ 988232 w 11269336"/>
              <a:gd name="connsiteY234" fmla="*/ 2235635 h 2323145"/>
              <a:gd name="connsiteX235" fmla="*/ 981959 w 11269336"/>
              <a:gd name="connsiteY235" fmla="*/ 2231607 h 2323145"/>
              <a:gd name="connsiteX236" fmla="*/ 938600 w 11269336"/>
              <a:gd name="connsiteY236" fmla="*/ 2238113 h 2323145"/>
              <a:gd name="connsiteX237" fmla="*/ 791788 w 11269336"/>
              <a:gd name="connsiteY237" fmla="*/ 2293224 h 2323145"/>
              <a:gd name="connsiteX238" fmla="*/ 706914 w 11269336"/>
              <a:gd name="connsiteY238" fmla="*/ 2305046 h 2323145"/>
              <a:gd name="connsiteX239" fmla="*/ 675971 w 11269336"/>
              <a:gd name="connsiteY239" fmla="*/ 2304030 h 2323145"/>
              <a:gd name="connsiteX240" fmla="*/ 624180 w 11269336"/>
              <a:gd name="connsiteY240" fmla="*/ 2302650 h 2323145"/>
              <a:gd name="connsiteX241" fmla="*/ 583453 w 11269336"/>
              <a:gd name="connsiteY241" fmla="*/ 2288788 h 2323145"/>
              <a:gd name="connsiteX242" fmla="*/ 540946 w 11269336"/>
              <a:gd name="connsiteY242" fmla="*/ 2292721 h 2323145"/>
              <a:gd name="connsiteX243" fmla="*/ 533680 w 11269336"/>
              <a:gd name="connsiteY243" fmla="*/ 2310233 h 2323145"/>
              <a:gd name="connsiteX244" fmla="*/ 487366 w 11269336"/>
              <a:gd name="connsiteY244" fmla="*/ 2309053 h 2323145"/>
              <a:gd name="connsiteX245" fmla="*/ 416820 w 11269336"/>
              <a:gd name="connsiteY245" fmla="*/ 2305443 h 2323145"/>
              <a:gd name="connsiteX246" fmla="*/ 376805 w 11269336"/>
              <a:gd name="connsiteY246" fmla="*/ 2307647 h 2323145"/>
              <a:gd name="connsiteX247" fmla="*/ 266777 w 11269336"/>
              <a:gd name="connsiteY247" fmla="*/ 2309012 h 2323145"/>
              <a:gd name="connsiteX248" fmla="*/ 156013 w 11269336"/>
              <a:gd name="connsiteY248" fmla="*/ 2306832 h 2323145"/>
              <a:gd name="connsiteX249" fmla="*/ 87258 w 11269336"/>
              <a:gd name="connsiteY249" fmla="*/ 2285511 h 2323145"/>
              <a:gd name="connsiteX250" fmla="*/ 23798 w 11269336"/>
              <a:gd name="connsiteY250" fmla="*/ 2281822 h 2323145"/>
              <a:gd name="connsiteX251" fmla="*/ 0 w 11269336"/>
              <a:gd name="connsiteY251" fmla="*/ 2285369 h 2323145"/>
              <a:gd name="connsiteX252" fmla="*/ 0 w 11269336"/>
              <a:gd name="connsiteY25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405765 w 11269336"/>
              <a:gd name="connsiteY141" fmla="*/ 2199902 h 2323145"/>
              <a:gd name="connsiteX142" fmla="*/ 4401354 w 11269336"/>
              <a:gd name="connsiteY142" fmla="*/ 2194745 h 2323145"/>
              <a:gd name="connsiteX143" fmla="*/ 4366646 w 11269336"/>
              <a:gd name="connsiteY143" fmla="*/ 2198564 h 2323145"/>
              <a:gd name="connsiteX144" fmla="*/ 4354009 w 11269336"/>
              <a:gd name="connsiteY144" fmla="*/ 2204984 h 2323145"/>
              <a:gd name="connsiteX145" fmla="*/ 4348284 w 11269336"/>
              <a:gd name="connsiteY145" fmla="*/ 2205270 h 2323145"/>
              <a:gd name="connsiteX146" fmla="*/ 4333906 w 11269336"/>
              <a:gd name="connsiteY146" fmla="*/ 2205251 h 2323145"/>
              <a:gd name="connsiteX147" fmla="*/ 4308819 w 11269336"/>
              <a:gd name="connsiteY147" fmla="*/ 2203822 h 2323145"/>
              <a:gd name="connsiteX148" fmla="*/ 4301210 w 11269336"/>
              <a:gd name="connsiteY148" fmla="*/ 2204456 h 2323145"/>
              <a:gd name="connsiteX149" fmla="*/ 4283095 w 11269336"/>
              <a:gd name="connsiteY149" fmla="*/ 2198177 h 2323145"/>
              <a:gd name="connsiteX150" fmla="*/ 4250119 w 11269336"/>
              <a:gd name="connsiteY150" fmla="*/ 2196342 h 2323145"/>
              <a:gd name="connsiteX151" fmla="*/ 4189203 w 11269336"/>
              <a:gd name="connsiteY151" fmla="*/ 2178994 h 2323145"/>
              <a:gd name="connsiteX152" fmla="*/ 4154035 w 11269336"/>
              <a:gd name="connsiteY152" fmla="*/ 2171950 h 2323145"/>
              <a:gd name="connsiteX153" fmla="*/ 4129569 w 11269336"/>
              <a:gd name="connsiteY153" fmla="*/ 2163850 h 2323145"/>
              <a:gd name="connsiteX154" fmla="*/ 4061250 w 11269336"/>
              <a:gd name="connsiteY154" fmla="*/ 2159236 h 2323145"/>
              <a:gd name="connsiteX155" fmla="*/ 3945480 w 11269336"/>
              <a:gd name="connsiteY155" fmla="*/ 2158279 h 2323145"/>
              <a:gd name="connsiteX156" fmla="*/ 3921468 w 11269336"/>
              <a:gd name="connsiteY156" fmla="*/ 2156588 h 2323145"/>
              <a:gd name="connsiteX157" fmla="*/ 3903348 w 11269336"/>
              <a:gd name="connsiteY157" fmla="*/ 2149220 h 2323145"/>
              <a:gd name="connsiteX158" fmla="*/ 3901342 w 11269336"/>
              <a:gd name="connsiteY158" fmla="*/ 2142355 h 2323145"/>
              <a:gd name="connsiteX159" fmla="*/ 3888539 w 11269336"/>
              <a:gd name="connsiteY159" fmla="*/ 2140476 h 2323145"/>
              <a:gd name="connsiteX160" fmla="*/ 3885662 w 11269336"/>
              <a:gd name="connsiteY160" fmla="*/ 2138740 h 2323145"/>
              <a:gd name="connsiteX161" fmla="*/ 3868627 w 11269336"/>
              <a:gd name="connsiteY161" fmla="*/ 2130023 h 2323145"/>
              <a:gd name="connsiteX162" fmla="*/ 3819177 w 11269336"/>
              <a:gd name="connsiteY162" fmla="*/ 2142111 h 2323145"/>
              <a:gd name="connsiteX163" fmla="*/ 3769100 w 11269336"/>
              <a:gd name="connsiteY163" fmla="*/ 2131731 h 2323145"/>
              <a:gd name="connsiteX164" fmla="*/ 3562752 w 11269336"/>
              <a:gd name="connsiteY164" fmla="*/ 2131785 h 2323145"/>
              <a:gd name="connsiteX165" fmla="*/ 3541402 w 11269336"/>
              <a:gd name="connsiteY165" fmla="*/ 2106821 h 2323145"/>
              <a:gd name="connsiteX166" fmla="*/ 3365341 w 11269336"/>
              <a:gd name="connsiteY166" fmla="*/ 2077638 h 2323145"/>
              <a:gd name="connsiteX167" fmla="*/ 3170922 w 11269336"/>
              <a:gd name="connsiteY167" fmla="*/ 2115957 h 2323145"/>
              <a:gd name="connsiteX168" fmla="*/ 3156256 w 11269336"/>
              <a:gd name="connsiteY168" fmla="*/ 2124773 h 2323145"/>
              <a:gd name="connsiteX169" fmla="*/ 3140298 w 11269336"/>
              <a:gd name="connsiteY169" fmla="*/ 2129182 h 2323145"/>
              <a:gd name="connsiteX170" fmla="*/ 3138514 w 11269336"/>
              <a:gd name="connsiteY170" fmla="*/ 2128069 h 2323145"/>
              <a:gd name="connsiteX171" fmla="*/ 3120467 w 11269336"/>
              <a:gd name="connsiteY171" fmla="*/ 2128281 h 2323145"/>
              <a:gd name="connsiteX172" fmla="*/ 3116175 w 11269336"/>
              <a:gd name="connsiteY172" fmla="*/ 2131633 h 2323145"/>
              <a:gd name="connsiteX173" fmla="*/ 3103685 w 11269336"/>
              <a:gd name="connsiteY173" fmla="*/ 2132814 h 2323145"/>
              <a:gd name="connsiteX174" fmla="*/ 3078794 w 11269336"/>
              <a:gd name="connsiteY174" fmla="*/ 2137935 h 2323145"/>
              <a:gd name="connsiteX175" fmla="*/ 3074407 w 11269336"/>
              <a:gd name="connsiteY175" fmla="*/ 2136274 h 2323145"/>
              <a:gd name="connsiteX176" fmla="*/ 3037285 w 11269336"/>
              <a:gd name="connsiteY176" fmla="*/ 2139919 h 2323145"/>
              <a:gd name="connsiteX177" fmla="*/ 3036901 w 11269336"/>
              <a:gd name="connsiteY177" fmla="*/ 2138726 h 2323145"/>
              <a:gd name="connsiteX178" fmla="*/ 3026996 w 11269336"/>
              <a:gd name="connsiteY178" fmla="*/ 2134322 h 2323145"/>
              <a:gd name="connsiteX179" fmla="*/ 3007772 w 11269336"/>
              <a:gd name="connsiteY179" fmla="*/ 2128742 h 2323145"/>
              <a:gd name="connsiteX180" fmla="*/ 2965030 w 11269336"/>
              <a:gd name="connsiteY180" fmla="*/ 2100494 h 2323145"/>
              <a:gd name="connsiteX181" fmla="*/ 2926342 w 11269336"/>
              <a:gd name="connsiteY181" fmla="*/ 2104155 h 2323145"/>
              <a:gd name="connsiteX182" fmla="*/ 2918608 w 11269336"/>
              <a:gd name="connsiteY182" fmla="*/ 2104215 h 2323145"/>
              <a:gd name="connsiteX183" fmla="*/ 2918475 w 11269336"/>
              <a:gd name="connsiteY183" fmla="*/ 2103937 h 2323145"/>
              <a:gd name="connsiteX184" fmla="*/ 2910360 w 11269336"/>
              <a:gd name="connsiteY184" fmla="*/ 2103444 h 2323145"/>
              <a:gd name="connsiteX185" fmla="*/ 2904507 w 11269336"/>
              <a:gd name="connsiteY185" fmla="*/ 2104326 h 2323145"/>
              <a:gd name="connsiteX186" fmla="*/ 2889503 w 11269336"/>
              <a:gd name="connsiteY186" fmla="*/ 2104443 h 2323145"/>
              <a:gd name="connsiteX187" fmla="*/ 2884480 w 11269336"/>
              <a:gd name="connsiteY187" fmla="*/ 2102626 h 2323145"/>
              <a:gd name="connsiteX188" fmla="*/ 2882689 w 11269336"/>
              <a:gd name="connsiteY188" fmla="*/ 2099228 h 2323145"/>
              <a:gd name="connsiteX189" fmla="*/ 2881291 w 11269336"/>
              <a:gd name="connsiteY189" fmla="*/ 2099618 h 2323145"/>
              <a:gd name="connsiteX190" fmla="*/ 2853979 w 11269336"/>
              <a:gd name="connsiteY190" fmla="*/ 2090388 h 2323145"/>
              <a:gd name="connsiteX191" fmla="*/ 2791790 w 11269336"/>
              <a:gd name="connsiteY191" fmla="*/ 2080332 h 2323145"/>
              <a:gd name="connsiteX192" fmla="*/ 2755844 w 11269336"/>
              <a:gd name="connsiteY192" fmla="*/ 2078874 h 2323145"/>
              <a:gd name="connsiteX193" fmla="*/ 2657742 w 11269336"/>
              <a:gd name="connsiteY193" fmla="*/ 2070179 h 2323145"/>
              <a:gd name="connsiteX194" fmla="*/ 2559549 w 11269336"/>
              <a:gd name="connsiteY194" fmla="*/ 2057873 h 2323145"/>
              <a:gd name="connsiteX195" fmla="*/ 2512054 w 11269336"/>
              <a:gd name="connsiteY195" fmla="*/ 2031671 h 2323145"/>
              <a:gd name="connsiteX196" fmla="*/ 2506437 w 11269336"/>
              <a:gd name="connsiteY196" fmla="*/ 2030918 h 2323145"/>
              <a:gd name="connsiteX197" fmla="*/ 2491752 w 11269336"/>
              <a:gd name="connsiteY197" fmla="*/ 2033906 h 2323145"/>
              <a:gd name="connsiteX198" fmla="*/ 2486338 w 11269336"/>
              <a:gd name="connsiteY198" fmla="*/ 2035862 h 2323145"/>
              <a:gd name="connsiteX199" fmla="*/ 2478186 w 11269336"/>
              <a:gd name="connsiteY199" fmla="*/ 2036953 h 2323145"/>
              <a:gd name="connsiteX200" fmla="*/ 2477950 w 11269336"/>
              <a:gd name="connsiteY200" fmla="*/ 2036715 h 2323145"/>
              <a:gd name="connsiteX201" fmla="*/ 2470381 w 11269336"/>
              <a:gd name="connsiteY201" fmla="*/ 2038256 h 2323145"/>
              <a:gd name="connsiteX202" fmla="*/ 2433781 w 11269336"/>
              <a:gd name="connsiteY202" fmla="*/ 2049140 h 2323145"/>
              <a:gd name="connsiteX203" fmla="*/ 2381172 w 11269336"/>
              <a:gd name="connsiteY203" fmla="*/ 2030645 h 2323145"/>
              <a:gd name="connsiteX204" fmla="*/ 2360198 w 11269336"/>
              <a:gd name="connsiteY204" fmla="*/ 2029059 h 2323145"/>
              <a:gd name="connsiteX205" fmla="*/ 2348815 w 11269336"/>
              <a:gd name="connsiteY205" fmla="*/ 2026798 h 2323145"/>
              <a:gd name="connsiteX206" fmla="*/ 2347988 w 11269336"/>
              <a:gd name="connsiteY206" fmla="*/ 2025745 h 2323145"/>
              <a:gd name="connsiteX207" fmla="*/ 2312920 w 11269336"/>
              <a:gd name="connsiteY207" fmla="*/ 2036311 h 2323145"/>
              <a:gd name="connsiteX208" fmla="*/ 2307986 w 11269336"/>
              <a:gd name="connsiteY208" fmla="*/ 2035583 h 2323145"/>
              <a:gd name="connsiteX209" fmla="*/ 2285481 w 11269336"/>
              <a:gd name="connsiteY209" fmla="*/ 2045197 h 2323145"/>
              <a:gd name="connsiteX210" fmla="*/ 2273666 w 11269336"/>
              <a:gd name="connsiteY210" fmla="*/ 2048710 h 2323145"/>
              <a:gd name="connsiteX211" fmla="*/ 2270719 w 11269336"/>
              <a:gd name="connsiteY211" fmla="*/ 2052702 h 2323145"/>
              <a:gd name="connsiteX212" fmla="*/ 2253080 w 11269336"/>
              <a:gd name="connsiteY212" fmla="*/ 2056363 h 2323145"/>
              <a:gd name="connsiteX213" fmla="*/ 2250906 w 11269336"/>
              <a:gd name="connsiteY213" fmla="*/ 2055654 h 2323145"/>
              <a:gd name="connsiteX214" fmla="*/ 2236905 w 11269336"/>
              <a:gd name="connsiteY214" fmla="*/ 2062882 h 2323145"/>
              <a:gd name="connsiteX215" fmla="*/ 2225830 w 11269336"/>
              <a:gd name="connsiteY215" fmla="*/ 2074027 h 2323145"/>
              <a:gd name="connsiteX216" fmla="*/ 2073776 w 11269336"/>
              <a:gd name="connsiteY216" fmla="*/ 2089244 h 2323145"/>
              <a:gd name="connsiteX217" fmla="*/ 1948256 w 11269336"/>
              <a:gd name="connsiteY217" fmla="*/ 2146616 h 2323145"/>
              <a:gd name="connsiteX218" fmla="*/ 1865582 w 11269336"/>
              <a:gd name="connsiteY218" fmla="*/ 2153738 h 2323145"/>
              <a:gd name="connsiteX219" fmla="*/ 1835210 w 11269336"/>
              <a:gd name="connsiteY219" fmla="*/ 2134244 h 2323145"/>
              <a:gd name="connsiteX220" fmla="*/ 1632661 w 11269336"/>
              <a:gd name="connsiteY220" fmla="*/ 2173882 h 2323145"/>
              <a:gd name="connsiteX221" fmla="*/ 1579590 w 11269336"/>
              <a:gd name="connsiteY221" fmla="*/ 2173680 h 2323145"/>
              <a:gd name="connsiteX222" fmla="*/ 1535601 w 11269336"/>
              <a:gd name="connsiteY222" fmla="*/ 2194590 h 2323145"/>
              <a:gd name="connsiteX223" fmla="*/ 1515594 w 11269336"/>
              <a:gd name="connsiteY223" fmla="*/ 2189622 h 2323145"/>
              <a:gd name="connsiteX224" fmla="*/ 1512113 w 11269336"/>
              <a:gd name="connsiteY224" fmla="*/ 2188534 h 2323145"/>
              <a:gd name="connsiteX225" fmla="*/ 1498838 w 11269336"/>
              <a:gd name="connsiteY225" fmla="*/ 2189213 h 2323145"/>
              <a:gd name="connsiteX226" fmla="*/ 1494279 w 11269336"/>
              <a:gd name="connsiteY226" fmla="*/ 2183112 h 2323145"/>
              <a:gd name="connsiteX227" fmla="*/ 1473714 w 11269336"/>
              <a:gd name="connsiteY227" fmla="*/ 2179625 h 2323145"/>
              <a:gd name="connsiteX228" fmla="*/ 1449503 w 11269336"/>
              <a:gd name="connsiteY228" fmla="*/ 2182633 h 2323145"/>
              <a:gd name="connsiteX229" fmla="*/ 1266687 w 11269336"/>
              <a:gd name="connsiteY229" fmla="*/ 2212688 h 2323145"/>
              <a:gd name="connsiteX230" fmla="*/ 1239614 w 11269336"/>
              <a:gd name="connsiteY230" fmla="*/ 2209727 h 2323145"/>
              <a:gd name="connsiteX231" fmla="*/ 1202436 w 11269336"/>
              <a:gd name="connsiteY231" fmla="*/ 2209817 h 2323145"/>
              <a:gd name="connsiteX232" fmla="*/ 1136097 w 11269336"/>
              <a:gd name="connsiteY232" fmla="*/ 2205112 h 2323145"/>
              <a:gd name="connsiteX233" fmla="*/ 988232 w 11269336"/>
              <a:gd name="connsiteY233" fmla="*/ 2235635 h 2323145"/>
              <a:gd name="connsiteX234" fmla="*/ 981959 w 11269336"/>
              <a:gd name="connsiteY234" fmla="*/ 2231607 h 2323145"/>
              <a:gd name="connsiteX235" fmla="*/ 938600 w 11269336"/>
              <a:gd name="connsiteY235" fmla="*/ 2238113 h 2323145"/>
              <a:gd name="connsiteX236" fmla="*/ 791788 w 11269336"/>
              <a:gd name="connsiteY236" fmla="*/ 2293224 h 2323145"/>
              <a:gd name="connsiteX237" fmla="*/ 706914 w 11269336"/>
              <a:gd name="connsiteY237" fmla="*/ 2305046 h 2323145"/>
              <a:gd name="connsiteX238" fmla="*/ 675971 w 11269336"/>
              <a:gd name="connsiteY238" fmla="*/ 2304030 h 2323145"/>
              <a:gd name="connsiteX239" fmla="*/ 624180 w 11269336"/>
              <a:gd name="connsiteY239" fmla="*/ 2302650 h 2323145"/>
              <a:gd name="connsiteX240" fmla="*/ 583453 w 11269336"/>
              <a:gd name="connsiteY240" fmla="*/ 2288788 h 2323145"/>
              <a:gd name="connsiteX241" fmla="*/ 540946 w 11269336"/>
              <a:gd name="connsiteY241" fmla="*/ 2292721 h 2323145"/>
              <a:gd name="connsiteX242" fmla="*/ 533680 w 11269336"/>
              <a:gd name="connsiteY242" fmla="*/ 2310233 h 2323145"/>
              <a:gd name="connsiteX243" fmla="*/ 487366 w 11269336"/>
              <a:gd name="connsiteY243" fmla="*/ 2309053 h 2323145"/>
              <a:gd name="connsiteX244" fmla="*/ 416820 w 11269336"/>
              <a:gd name="connsiteY244" fmla="*/ 2305443 h 2323145"/>
              <a:gd name="connsiteX245" fmla="*/ 376805 w 11269336"/>
              <a:gd name="connsiteY245" fmla="*/ 2307647 h 2323145"/>
              <a:gd name="connsiteX246" fmla="*/ 266777 w 11269336"/>
              <a:gd name="connsiteY246" fmla="*/ 2309012 h 2323145"/>
              <a:gd name="connsiteX247" fmla="*/ 156013 w 11269336"/>
              <a:gd name="connsiteY247" fmla="*/ 2306832 h 2323145"/>
              <a:gd name="connsiteX248" fmla="*/ 87258 w 11269336"/>
              <a:gd name="connsiteY248" fmla="*/ 2285511 h 2323145"/>
              <a:gd name="connsiteX249" fmla="*/ 23798 w 11269336"/>
              <a:gd name="connsiteY249" fmla="*/ 2281822 h 2323145"/>
              <a:gd name="connsiteX250" fmla="*/ 0 w 11269336"/>
              <a:gd name="connsiteY250" fmla="*/ 2285369 h 2323145"/>
              <a:gd name="connsiteX251" fmla="*/ 0 w 11269336"/>
              <a:gd name="connsiteY251" fmla="*/ 0 h 23231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</a:cxnLst>
            <a:rect l="l" t="t" r="r" b="b"/>
            <a:pathLst>
              <a:path w="11269336" h="2323145">
                <a:moveTo>
                  <a:pt x="0" y="0"/>
                </a:moveTo>
                <a:lnTo>
                  <a:pt x="11269336" y="0"/>
                </a:lnTo>
                <a:lnTo>
                  <a:pt x="11268645" y="511"/>
                </a:lnTo>
                <a:cubicBezTo>
                  <a:pt x="11257520" y="14091"/>
                  <a:pt x="11248967" y="32073"/>
                  <a:pt x="11230739" y="37096"/>
                </a:cubicBezTo>
                <a:cubicBezTo>
                  <a:pt x="11194283" y="47141"/>
                  <a:pt x="11124351" y="55013"/>
                  <a:pt x="11082485" y="78590"/>
                </a:cubicBezTo>
                <a:cubicBezTo>
                  <a:pt x="11064655" y="69818"/>
                  <a:pt x="11049588" y="97621"/>
                  <a:pt x="11031776" y="79197"/>
                </a:cubicBezTo>
                <a:cubicBezTo>
                  <a:pt x="11016683" y="85023"/>
                  <a:pt x="11009945" y="92832"/>
                  <a:pt x="10995894" y="83459"/>
                </a:cubicBezTo>
                <a:cubicBezTo>
                  <a:pt x="10971843" y="134740"/>
                  <a:pt x="10888992" y="106042"/>
                  <a:pt x="10861177" y="147419"/>
                </a:cubicBezTo>
                <a:cubicBezTo>
                  <a:pt x="10850370" y="129415"/>
                  <a:pt x="10807086" y="138624"/>
                  <a:pt x="10782732" y="135645"/>
                </a:cubicBezTo>
                <a:cubicBezTo>
                  <a:pt x="10869014" y="196205"/>
                  <a:pt x="10693356" y="147304"/>
                  <a:pt x="10660773" y="179312"/>
                </a:cubicBezTo>
                <a:cubicBezTo>
                  <a:pt x="10667385" y="121467"/>
                  <a:pt x="10595265" y="182241"/>
                  <a:pt x="10564442" y="160738"/>
                </a:cubicBezTo>
                <a:cubicBezTo>
                  <a:pt x="10544419" y="190949"/>
                  <a:pt x="10518436" y="167191"/>
                  <a:pt x="10490200" y="183533"/>
                </a:cubicBezTo>
                <a:cubicBezTo>
                  <a:pt x="10423905" y="202688"/>
                  <a:pt x="10362764" y="244779"/>
                  <a:pt x="10271351" y="243104"/>
                </a:cubicBezTo>
                <a:cubicBezTo>
                  <a:pt x="10247818" y="329775"/>
                  <a:pt x="10135674" y="303068"/>
                  <a:pt x="10061033" y="364937"/>
                </a:cubicBezTo>
                <a:cubicBezTo>
                  <a:pt x="10014289" y="383940"/>
                  <a:pt x="9930032" y="360289"/>
                  <a:pt x="9921770" y="406154"/>
                </a:cubicBezTo>
                <a:cubicBezTo>
                  <a:pt x="9894276" y="384665"/>
                  <a:pt x="9881945" y="430851"/>
                  <a:pt x="9858388" y="439489"/>
                </a:cubicBezTo>
                <a:cubicBezTo>
                  <a:pt x="9835642" y="426888"/>
                  <a:pt x="9828901" y="443125"/>
                  <a:pt x="9811914" y="449865"/>
                </a:cubicBezTo>
                <a:cubicBezTo>
                  <a:pt x="9801869" y="441287"/>
                  <a:pt x="9787055" y="444835"/>
                  <a:pt x="9784394" y="457816"/>
                </a:cubicBezTo>
                <a:cubicBezTo>
                  <a:pt x="9797169" y="483924"/>
                  <a:pt x="9656844" y="450179"/>
                  <a:pt x="9656836" y="469967"/>
                </a:cubicBezTo>
                <a:cubicBezTo>
                  <a:pt x="9589537" y="485301"/>
                  <a:pt x="9662097" y="527310"/>
                  <a:pt x="9561575" y="559978"/>
                </a:cubicBezTo>
                <a:cubicBezTo>
                  <a:pt x="9479149" y="599104"/>
                  <a:pt x="9215234" y="670585"/>
                  <a:pt x="9162278" y="704724"/>
                </a:cubicBezTo>
                <a:cubicBezTo>
                  <a:pt x="9173017" y="730567"/>
                  <a:pt x="9063215" y="727685"/>
                  <a:pt x="9062863" y="754656"/>
                </a:cubicBezTo>
                <a:cubicBezTo>
                  <a:pt x="9021608" y="774940"/>
                  <a:pt x="8924639" y="816390"/>
                  <a:pt x="8914746" y="826428"/>
                </a:cubicBezTo>
                <a:lnTo>
                  <a:pt x="8917778" y="835198"/>
                </a:lnTo>
                <a:lnTo>
                  <a:pt x="8905560" y="838358"/>
                </a:lnTo>
                <a:lnTo>
                  <a:pt x="8897564" y="834287"/>
                </a:lnTo>
                <a:lnTo>
                  <a:pt x="8878040" y="844150"/>
                </a:lnTo>
                <a:cubicBezTo>
                  <a:pt x="8861112" y="848992"/>
                  <a:pt x="8812843" y="856499"/>
                  <a:pt x="8795998" y="863337"/>
                </a:cubicBezTo>
                <a:cubicBezTo>
                  <a:pt x="8792888" y="873975"/>
                  <a:pt x="8786153" y="880792"/>
                  <a:pt x="8776970" y="885177"/>
                </a:cubicBezTo>
                <a:lnTo>
                  <a:pt x="8755719" y="889754"/>
                </a:lnTo>
                <a:lnTo>
                  <a:pt x="8743257" y="904723"/>
                </a:lnTo>
                <a:cubicBezTo>
                  <a:pt x="8737642" y="908108"/>
                  <a:pt x="8730651" y="908759"/>
                  <a:pt x="8721366" y="904711"/>
                </a:cubicBezTo>
                <a:cubicBezTo>
                  <a:pt x="8711895" y="915873"/>
                  <a:pt x="8676250" y="900745"/>
                  <a:pt x="8678353" y="926318"/>
                </a:cubicBezTo>
                <a:cubicBezTo>
                  <a:pt x="8658506" y="928813"/>
                  <a:pt x="8647569" y="933735"/>
                  <a:pt x="8636849" y="937900"/>
                </a:cubicBezTo>
                <a:lnTo>
                  <a:pt x="8620213" y="943068"/>
                </a:lnTo>
                <a:lnTo>
                  <a:pt x="8612581" y="952695"/>
                </a:lnTo>
                <a:cubicBezTo>
                  <a:pt x="8605836" y="959769"/>
                  <a:pt x="8598255" y="964412"/>
                  <a:pt x="8589038" y="963892"/>
                </a:cubicBezTo>
                <a:lnTo>
                  <a:pt x="8579950" y="960899"/>
                </a:lnTo>
                <a:cubicBezTo>
                  <a:pt x="8579740" y="962476"/>
                  <a:pt x="8579529" y="964053"/>
                  <a:pt x="8579319" y="965630"/>
                </a:cubicBezTo>
                <a:cubicBezTo>
                  <a:pt x="8579138" y="972972"/>
                  <a:pt x="8576531" y="980010"/>
                  <a:pt x="8547429" y="984506"/>
                </a:cubicBezTo>
                <a:cubicBezTo>
                  <a:pt x="8529238" y="1001725"/>
                  <a:pt x="8505565" y="1015840"/>
                  <a:pt x="8478704" y="1025490"/>
                </a:cubicBezTo>
                <a:cubicBezTo>
                  <a:pt x="8473109" y="1019545"/>
                  <a:pt x="8465819" y="1032194"/>
                  <a:pt x="8461421" y="1035512"/>
                </a:cubicBezTo>
                <a:cubicBezTo>
                  <a:pt x="8459739" y="1031087"/>
                  <a:pt x="8447663" y="1032074"/>
                  <a:pt x="8445003" y="1036851"/>
                </a:cubicBezTo>
                <a:cubicBezTo>
                  <a:pt x="8366593" y="1075951"/>
                  <a:pt x="8398773" y="1021402"/>
                  <a:pt x="8357350" y="1060213"/>
                </a:cubicBezTo>
                <a:cubicBezTo>
                  <a:pt x="8349366" y="1063843"/>
                  <a:pt x="8342208" y="1063367"/>
                  <a:pt x="8335565" y="1061151"/>
                </a:cubicBezTo>
                <a:lnTo>
                  <a:pt x="8325267" y="1055919"/>
                </a:lnTo>
                <a:lnTo>
                  <a:pt x="8293586" y="1076144"/>
                </a:lnTo>
                <a:cubicBezTo>
                  <a:pt x="8277595" y="1084193"/>
                  <a:pt x="8260401" y="1090863"/>
                  <a:pt x="8242405" y="1095960"/>
                </a:cubicBezTo>
                <a:cubicBezTo>
                  <a:pt x="8226373" y="1101227"/>
                  <a:pt x="8224213" y="1102052"/>
                  <a:pt x="8197391" y="1107746"/>
                </a:cubicBezTo>
                <a:cubicBezTo>
                  <a:pt x="8090266" y="1152133"/>
                  <a:pt x="8141491" y="1082372"/>
                  <a:pt x="8081474" y="1130125"/>
                </a:cubicBezTo>
                <a:cubicBezTo>
                  <a:pt x="8070634" y="1134173"/>
                  <a:pt x="8061619" y="1132810"/>
                  <a:pt x="8053585" y="1129169"/>
                </a:cubicBezTo>
                <a:lnTo>
                  <a:pt x="8038422" y="1119092"/>
                </a:lnTo>
                <a:lnTo>
                  <a:pt x="8029450" y="1125592"/>
                </a:lnTo>
                <a:cubicBezTo>
                  <a:pt x="7992226" y="1133484"/>
                  <a:pt x="7978616" y="1122765"/>
                  <a:pt x="7959552" y="1140188"/>
                </a:cubicBezTo>
                <a:cubicBezTo>
                  <a:pt x="7922008" y="1119572"/>
                  <a:pt x="7937737" y="1141786"/>
                  <a:pt x="7914188" y="1150862"/>
                </a:cubicBezTo>
                <a:cubicBezTo>
                  <a:pt x="7896037" y="1160155"/>
                  <a:pt x="7933463" y="1163411"/>
                  <a:pt x="7914918" y="1168758"/>
                </a:cubicBezTo>
                <a:cubicBezTo>
                  <a:pt x="7893102" y="1165887"/>
                  <a:pt x="7898453" y="1187420"/>
                  <a:pt x="7875510" y="1183153"/>
                </a:cubicBezTo>
                <a:cubicBezTo>
                  <a:pt x="7877354" y="1165743"/>
                  <a:pt x="7834286" y="1194789"/>
                  <a:pt x="7829932" y="1180782"/>
                </a:cubicBezTo>
                <a:cubicBezTo>
                  <a:pt x="7816047" y="1204874"/>
                  <a:pt x="7801901" y="1181513"/>
                  <a:pt x="7779182" y="1192665"/>
                </a:cubicBezTo>
                <a:cubicBezTo>
                  <a:pt x="7769446" y="1202686"/>
                  <a:pt x="7761564" y="1205661"/>
                  <a:pt x="7748774" y="1199586"/>
                </a:cubicBezTo>
                <a:cubicBezTo>
                  <a:pt x="7704339" y="1247771"/>
                  <a:pt x="7717626" y="1207638"/>
                  <a:pt x="7671846" y="1231966"/>
                </a:cubicBezTo>
                <a:cubicBezTo>
                  <a:pt x="7632956" y="1255682"/>
                  <a:pt x="7587383" y="1275180"/>
                  <a:pt x="7554146" y="1319748"/>
                </a:cubicBezTo>
                <a:cubicBezTo>
                  <a:pt x="7548775" y="1331557"/>
                  <a:pt x="7531272" y="1339155"/>
                  <a:pt x="7515052" y="1336718"/>
                </a:cubicBezTo>
                <a:cubicBezTo>
                  <a:pt x="7512260" y="1336298"/>
                  <a:pt x="7509613" y="1335590"/>
                  <a:pt x="7507193" y="1334617"/>
                </a:cubicBezTo>
                <a:cubicBezTo>
                  <a:pt x="7488273" y="1365207"/>
                  <a:pt x="7468925" y="1356298"/>
                  <a:pt x="7461694" y="1375866"/>
                </a:cubicBezTo>
                <a:cubicBezTo>
                  <a:pt x="7422434" y="1391917"/>
                  <a:pt x="7384603" y="1382819"/>
                  <a:pt x="7377571" y="1400128"/>
                </a:cubicBezTo>
                <a:cubicBezTo>
                  <a:pt x="7356236" y="1403926"/>
                  <a:pt x="7322509" y="1393138"/>
                  <a:pt x="7311261" y="1412652"/>
                </a:cubicBezTo>
                <a:cubicBezTo>
                  <a:pt x="7305349" y="1400071"/>
                  <a:pt x="7289966" y="1428039"/>
                  <a:pt x="7275307" y="1422171"/>
                </a:cubicBezTo>
                <a:cubicBezTo>
                  <a:pt x="7264529" y="1416601"/>
                  <a:pt x="7257348" y="1423786"/>
                  <a:pt x="7247783" y="1426330"/>
                </a:cubicBezTo>
                <a:cubicBezTo>
                  <a:pt x="7233839" y="1423056"/>
                  <a:pt x="7194363" y="1442037"/>
                  <a:pt x="7185047" y="1451812"/>
                </a:cubicBezTo>
                <a:cubicBezTo>
                  <a:pt x="7164447" y="1483396"/>
                  <a:pt x="7101577" y="1475742"/>
                  <a:pt x="7084117" y="1500281"/>
                </a:cubicBezTo>
                <a:cubicBezTo>
                  <a:pt x="7076899" y="1504821"/>
                  <a:pt x="7069494" y="1507565"/>
                  <a:pt x="7062011" y="1509183"/>
                </a:cubicBezTo>
                <a:lnTo>
                  <a:pt x="7040555" y="1511207"/>
                </a:lnTo>
                <a:lnTo>
                  <a:pt x="7033438" y="1506772"/>
                </a:lnTo>
                <a:lnTo>
                  <a:pt x="7020886" y="1510764"/>
                </a:lnTo>
                <a:lnTo>
                  <a:pt x="7017033" y="1510650"/>
                </a:lnTo>
                <a:lnTo>
                  <a:pt x="6995460" y="1511173"/>
                </a:lnTo>
                <a:cubicBezTo>
                  <a:pt x="7010208" y="1537643"/>
                  <a:pt x="6938512" y="1522467"/>
                  <a:pt x="6962144" y="1541508"/>
                </a:cubicBezTo>
                <a:cubicBezTo>
                  <a:pt x="6926351" y="1550586"/>
                  <a:pt x="6958236" y="1566326"/>
                  <a:pt x="6910674" y="1554793"/>
                </a:cubicBezTo>
                <a:cubicBezTo>
                  <a:pt x="6859225" y="1589274"/>
                  <a:pt x="6769015" y="1598548"/>
                  <a:pt x="6732152" y="1642538"/>
                </a:cubicBezTo>
                <a:cubicBezTo>
                  <a:pt x="6734901" y="1628031"/>
                  <a:pt x="6709146" y="1622413"/>
                  <a:pt x="6694106" y="1632377"/>
                </a:cubicBezTo>
                <a:cubicBezTo>
                  <a:pt x="6702628" y="1575914"/>
                  <a:pt x="6638899" y="1692862"/>
                  <a:pt x="6617223" y="1659889"/>
                </a:cubicBezTo>
                <a:cubicBezTo>
                  <a:pt x="6623246" y="1693349"/>
                  <a:pt x="6561228" y="1764690"/>
                  <a:pt x="6521138" y="1744340"/>
                </a:cubicBezTo>
                <a:cubicBezTo>
                  <a:pt x="6469831" y="1761656"/>
                  <a:pt x="6438109" y="1796731"/>
                  <a:pt x="6380677" y="1796883"/>
                </a:cubicBezTo>
                <a:cubicBezTo>
                  <a:pt x="6379865" y="1801686"/>
                  <a:pt x="6377810" y="1805986"/>
                  <a:pt x="6374897" y="1809910"/>
                </a:cubicBezTo>
                <a:lnTo>
                  <a:pt x="6364545" y="1820090"/>
                </a:lnTo>
                <a:lnTo>
                  <a:pt x="6362126" y="1819991"/>
                </a:lnTo>
                <a:cubicBezTo>
                  <a:pt x="6353055" y="1821720"/>
                  <a:pt x="6348796" y="1824537"/>
                  <a:pt x="6346673" y="1827824"/>
                </a:cubicBezTo>
                <a:lnTo>
                  <a:pt x="6345588" y="1832232"/>
                </a:lnTo>
                <a:lnTo>
                  <a:pt x="6335708" y="1838451"/>
                </a:lnTo>
                <a:lnTo>
                  <a:pt x="6318182" y="1852975"/>
                </a:lnTo>
                <a:lnTo>
                  <a:pt x="6313084" y="1853561"/>
                </a:lnTo>
                <a:lnTo>
                  <a:pt x="6283816" y="1872148"/>
                </a:lnTo>
                <a:lnTo>
                  <a:pt x="6282550" y="1871392"/>
                </a:lnTo>
                <a:cubicBezTo>
                  <a:pt x="6279041" y="1870121"/>
                  <a:pt x="6275192" y="1869982"/>
                  <a:pt x="6270527" y="1872208"/>
                </a:cubicBezTo>
                <a:cubicBezTo>
                  <a:pt x="6265029" y="1853962"/>
                  <a:pt x="6262790" y="1867903"/>
                  <a:pt x="6249518" y="1876079"/>
                </a:cubicBezTo>
                <a:cubicBezTo>
                  <a:pt x="6238019" y="1849564"/>
                  <a:pt x="6207959" y="1881750"/>
                  <a:pt x="6190386" y="1872478"/>
                </a:cubicBezTo>
                <a:cubicBezTo>
                  <a:pt x="6180893" y="1879083"/>
                  <a:pt x="6170646" y="1885584"/>
                  <a:pt x="6159777" y="1891745"/>
                </a:cubicBezTo>
                <a:lnTo>
                  <a:pt x="6153131" y="1895079"/>
                </a:lnTo>
                <a:lnTo>
                  <a:pt x="6152798" y="1894920"/>
                </a:lnTo>
                <a:cubicBezTo>
                  <a:pt x="6150925" y="1895166"/>
                  <a:pt x="6148578" y="1896082"/>
                  <a:pt x="6145388" y="1897990"/>
                </a:cubicBezTo>
                <a:lnTo>
                  <a:pt x="6141014" y="1901155"/>
                </a:lnTo>
                <a:lnTo>
                  <a:pt x="6128122" y="1907623"/>
                </a:lnTo>
                <a:lnTo>
                  <a:pt x="6122351" y="1908359"/>
                </a:lnTo>
                <a:cubicBezTo>
                  <a:pt x="6099508" y="1905910"/>
                  <a:pt x="6088334" y="1869006"/>
                  <a:pt x="6064750" y="1896394"/>
                </a:cubicBezTo>
                <a:cubicBezTo>
                  <a:pt x="6025977" y="1903785"/>
                  <a:pt x="5997095" y="1889190"/>
                  <a:pt x="5964230" y="1910038"/>
                </a:cubicBezTo>
                <a:cubicBezTo>
                  <a:pt x="5927910" y="1916874"/>
                  <a:pt x="5894873" y="1914928"/>
                  <a:pt x="5865399" y="1926966"/>
                </a:cubicBezTo>
                <a:cubicBezTo>
                  <a:pt x="5851644" y="1923038"/>
                  <a:pt x="5839380" y="1922808"/>
                  <a:pt x="5829951" y="1934755"/>
                </a:cubicBezTo>
                <a:cubicBezTo>
                  <a:pt x="5795498" y="1938369"/>
                  <a:pt x="5784532" y="1926246"/>
                  <a:pt x="5765285" y="1941322"/>
                </a:cubicBezTo>
                <a:cubicBezTo>
                  <a:pt x="5741789" y="1922874"/>
                  <a:pt x="5742385" y="1931607"/>
                  <a:pt x="5734750" y="1939793"/>
                </a:cubicBezTo>
                <a:lnTo>
                  <a:pt x="5733569" y="1940505"/>
                </a:lnTo>
                <a:lnTo>
                  <a:pt x="5730329" y="1937845"/>
                </a:lnTo>
                <a:lnTo>
                  <a:pt x="5724661" y="1937455"/>
                </a:lnTo>
                <a:lnTo>
                  <a:pt x="5710186" y="1941370"/>
                </a:lnTo>
                <a:lnTo>
                  <a:pt x="5704910" y="1943663"/>
                </a:lnTo>
                <a:cubicBezTo>
                  <a:pt x="5701213" y="1944937"/>
                  <a:pt x="5698678" y="1945391"/>
                  <a:pt x="5696836" y="1945271"/>
                </a:cubicBezTo>
                <a:lnTo>
                  <a:pt x="5696583" y="1945050"/>
                </a:lnTo>
                <a:lnTo>
                  <a:pt x="5689123" y="1947067"/>
                </a:lnTo>
                <a:cubicBezTo>
                  <a:pt x="5676655" y="1951072"/>
                  <a:pt x="5664639" y="1955533"/>
                  <a:pt x="5653291" y="1960245"/>
                </a:cubicBezTo>
                <a:cubicBezTo>
                  <a:pt x="5640346" y="1947636"/>
                  <a:pt x="5600180" y="1973739"/>
                  <a:pt x="5599385" y="1945198"/>
                </a:cubicBezTo>
                <a:cubicBezTo>
                  <a:pt x="5583913" y="1950736"/>
                  <a:pt x="5576590" y="1964134"/>
                  <a:pt x="5578300" y="1944963"/>
                </a:cubicBezTo>
                <a:cubicBezTo>
                  <a:pt x="5573104" y="1946266"/>
                  <a:pt x="5569560" y="1945382"/>
                  <a:pt x="5566758" y="1943441"/>
                </a:cubicBezTo>
                <a:lnTo>
                  <a:pt x="5565857" y="1942445"/>
                </a:lnTo>
                <a:lnTo>
                  <a:pt x="5531534" y="1955208"/>
                </a:lnTo>
                <a:lnTo>
                  <a:pt x="5526552" y="1954799"/>
                </a:lnTo>
                <a:lnTo>
                  <a:pt x="5504723" y="1965811"/>
                </a:lnTo>
                <a:lnTo>
                  <a:pt x="5493156" y="1970063"/>
                </a:lnTo>
                <a:lnTo>
                  <a:pt x="5490486" y="1974227"/>
                </a:lnTo>
                <a:cubicBezTo>
                  <a:pt x="5487271" y="1977077"/>
                  <a:pt x="5482233" y="1979045"/>
                  <a:pt x="5473107" y="1979001"/>
                </a:cubicBezTo>
                <a:lnTo>
                  <a:pt x="5470885" y="1978432"/>
                </a:lnTo>
                <a:lnTo>
                  <a:pt x="5457393" y="1986525"/>
                </a:lnTo>
                <a:cubicBezTo>
                  <a:pt x="5453194" y="1989853"/>
                  <a:pt x="5449663" y="1993721"/>
                  <a:pt x="5447102" y="1998329"/>
                </a:cubicBezTo>
                <a:cubicBezTo>
                  <a:pt x="5386283" y="2017364"/>
                  <a:pt x="5223545" y="2015483"/>
                  <a:pt x="5159151" y="2029640"/>
                </a:cubicBezTo>
                <a:cubicBezTo>
                  <a:pt x="5141359" y="2036610"/>
                  <a:pt x="5090827" y="2076822"/>
                  <a:pt x="5098838" y="2062961"/>
                </a:cubicBezTo>
                <a:cubicBezTo>
                  <a:pt x="5047883" y="2099457"/>
                  <a:pt x="4922007" y="2111466"/>
                  <a:pt x="4860988" y="2135698"/>
                </a:cubicBezTo>
                <a:cubicBezTo>
                  <a:pt x="4805413" y="2152292"/>
                  <a:pt x="4784714" y="2158665"/>
                  <a:pt x="4765388" y="2162525"/>
                </a:cubicBezTo>
                <a:cubicBezTo>
                  <a:pt x="4758560" y="2161978"/>
                  <a:pt x="4751823" y="2160531"/>
                  <a:pt x="4745033" y="2158859"/>
                </a:cubicBezTo>
                <a:lnTo>
                  <a:pt x="4741475" y="2157998"/>
                </a:lnTo>
                <a:lnTo>
                  <a:pt x="4728247" y="2159526"/>
                </a:lnTo>
                <a:lnTo>
                  <a:pt x="4723263" y="2153742"/>
                </a:lnTo>
                <a:lnTo>
                  <a:pt x="4593061" y="2171597"/>
                </a:lnTo>
                <a:lnTo>
                  <a:pt x="4405765" y="2199902"/>
                </a:lnTo>
                <a:cubicBezTo>
                  <a:pt x="4403942" y="2198353"/>
                  <a:pt x="4402457" y="2196614"/>
                  <a:pt x="4401354" y="2194745"/>
                </a:cubicBezTo>
                <a:lnTo>
                  <a:pt x="4366646" y="2198564"/>
                </a:lnTo>
                <a:lnTo>
                  <a:pt x="4354009" y="2204984"/>
                </a:lnTo>
                <a:lnTo>
                  <a:pt x="4348284" y="2205270"/>
                </a:lnTo>
                <a:lnTo>
                  <a:pt x="4333906" y="2205251"/>
                </a:lnTo>
                <a:cubicBezTo>
                  <a:pt x="4326429" y="2204713"/>
                  <a:pt x="4318024" y="2203940"/>
                  <a:pt x="4308819" y="2203822"/>
                </a:cubicBezTo>
                <a:lnTo>
                  <a:pt x="4301210" y="2204456"/>
                </a:lnTo>
                <a:lnTo>
                  <a:pt x="4283095" y="2198177"/>
                </a:lnTo>
                <a:cubicBezTo>
                  <a:pt x="4269863" y="2193337"/>
                  <a:pt x="4259612" y="2190345"/>
                  <a:pt x="4250119" y="2196342"/>
                </a:cubicBezTo>
                <a:cubicBezTo>
                  <a:pt x="4230702" y="2190559"/>
                  <a:pt x="4213171" y="2166890"/>
                  <a:pt x="4189203" y="2178994"/>
                </a:cubicBezTo>
                <a:cubicBezTo>
                  <a:pt x="4194512" y="2165594"/>
                  <a:pt x="4160734" y="2183257"/>
                  <a:pt x="4154035" y="2171950"/>
                </a:cubicBezTo>
                <a:cubicBezTo>
                  <a:pt x="4150098" y="2162547"/>
                  <a:pt x="4138934" y="2165714"/>
                  <a:pt x="4129569" y="2163850"/>
                </a:cubicBezTo>
                <a:cubicBezTo>
                  <a:pt x="4121391" y="2155090"/>
                  <a:pt x="4076089" y="2154737"/>
                  <a:pt x="4061250" y="2159236"/>
                </a:cubicBezTo>
                <a:cubicBezTo>
                  <a:pt x="4020618" y="2177811"/>
                  <a:pt x="3978175" y="2144465"/>
                  <a:pt x="3945480" y="2158279"/>
                </a:cubicBezTo>
                <a:cubicBezTo>
                  <a:pt x="3936362" y="2159139"/>
                  <a:pt x="3928502" y="2158369"/>
                  <a:pt x="3921468" y="2156588"/>
                </a:cubicBezTo>
                <a:lnTo>
                  <a:pt x="3903348" y="2149220"/>
                </a:lnTo>
                <a:lnTo>
                  <a:pt x="3901342" y="2142355"/>
                </a:lnTo>
                <a:lnTo>
                  <a:pt x="3888539" y="2140476"/>
                </a:lnTo>
                <a:lnTo>
                  <a:pt x="3885662" y="2138740"/>
                </a:lnTo>
                <a:cubicBezTo>
                  <a:pt x="3880178" y="2135398"/>
                  <a:pt x="3874645" y="2132286"/>
                  <a:pt x="3868627" y="2130023"/>
                </a:cubicBezTo>
                <a:cubicBezTo>
                  <a:pt x="3859240" y="2159198"/>
                  <a:pt x="3815892" y="2115590"/>
                  <a:pt x="3819177" y="2142111"/>
                </a:cubicBezTo>
                <a:cubicBezTo>
                  <a:pt x="3784478" y="2134756"/>
                  <a:pt x="3796708" y="2161930"/>
                  <a:pt x="3769100" y="2131731"/>
                </a:cubicBezTo>
                <a:cubicBezTo>
                  <a:pt x="3702423" y="2139704"/>
                  <a:pt x="3625642" y="2109386"/>
                  <a:pt x="3562752" y="2131785"/>
                </a:cubicBezTo>
                <a:cubicBezTo>
                  <a:pt x="3576244" y="2120400"/>
                  <a:pt x="3560801" y="2104591"/>
                  <a:pt x="3541402" y="2106821"/>
                </a:cubicBezTo>
                <a:cubicBezTo>
                  <a:pt x="3592232" y="2061584"/>
                  <a:pt x="3356194" y="2115384"/>
                  <a:pt x="3365341" y="2077638"/>
                </a:cubicBezTo>
                <a:cubicBezTo>
                  <a:pt x="3303594" y="2079161"/>
                  <a:pt x="3221644" y="2111487"/>
                  <a:pt x="3170922" y="2115957"/>
                </a:cubicBezTo>
                <a:cubicBezTo>
                  <a:pt x="3166532" y="2119769"/>
                  <a:pt x="3161579" y="2122617"/>
                  <a:pt x="3156256" y="2124773"/>
                </a:cubicBezTo>
                <a:lnTo>
                  <a:pt x="3140298" y="2129182"/>
                </a:lnTo>
                <a:lnTo>
                  <a:pt x="3138514" y="2128069"/>
                </a:lnTo>
                <a:cubicBezTo>
                  <a:pt x="3130169" y="2125710"/>
                  <a:pt x="3124679" y="2126336"/>
                  <a:pt x="3120467" y="2128281"/>
                </a:cubicBezTo>
                <a:lnTo>
                  <a:pt x="3116175" y="2131633"/>
                </a:lnTo>
                <a:lnTo>
                  <a:pt x="3103685" y="2132814"/>
                </a:lnTo>
                <a:lnTo>
                  <a:pt x="3078794" y="2137935"/>
                </a:lnTo>
                <a:lnTo>
                  <a:pt x="3074407" y="2136274"/>
                </a:lnTo>
                <a:lnTo>
                  <a:pt x="3037285" y="2139919"/>
                </a:lnTo>
                <a:lnTo>
                  <a:pt x="3036901" y="2138726"/>
                </a:lnTo>
                <a:cubicBezTo>
                  <a:pt x="3035193" y="2136135"/>
                  <a:pt x="3032337" y="2134379"/>
                  <a:pt x="3026996" y="2134322"/>
                </a:cubicBezTo>
                <a:cubicBezTo>
                  <a:pt x="3037063" y="2116196"/>
                  <a:pt x="3024412" y="2127308"/>
                  <a:pt x="3007772" y="2128742"/>
                </a:cubicBezTo>
                <a:cubicBezTo>
                  <a:pt x="3019697" y="2100910"/>
                  <a:pt x="2971305" y="2115987"/>
                  <a:pt x="2965030" y="2100494"/>
                </a:cubicBezTo>
                <a:cubicBezTo>
                  <a:pt x="2952539" y="2102174"/>
                  <a:pt x="2939545" y="2103445"/>
                  <a:pt x="2926342" y="2104155"/>
                </a:cubicBezTo>
                <a:lnTo>
                  <a:pt x="2918608" y="2104215"/>
                </a:lnTo>
                <a:cubicBezTo>
                  <a:pt x="2918564" y="2104122"/>
                  <a:pt x="2918519" y="2104030"/>
                  <a:pt x="2918475" y="2103937"/>
                </a:cubicBezTo>
                <a:cubicBezTo>
                  <a:pt x="2916840" y="2103354"/>
                  <a:pt x="2914314" y="2103149"/>
                  <a:pt x="2910360" y="2103444"/>
                </a:cubicBezTo>
                <a:lnTo>
                  <a:pt x="2904507" y="2104326"/>
                </a:lnTo>
                <a:lnTo>
                  <a:pt x="2889503" y="2104443"/>
                </a:lnTo>
                <a:lnTo>
                  <a:pt x="2884480" y="2102626"/>
                </a:lnTo>
                <a:lnTo>
                  <a:pt x="2882689" y="2099228"/>
                </a:lnTo>
                <a:lnTo>
                  <a:pt x="2881291" y="2099618"/>
                </a:lnTo>
                <a:cubicBezTo>
                  <a:pt x="2870663" y="2105606"/>
                  <a:pt x="2867338" y="2114210"/>
                  <a:pt x="2853979" y="2090388"/>
                </a:cubicBezTo>
                <a:cubicBezTo>
                  <a:pt x="2829652" y="2100099"/>
                  <a:pt x="2824975" y="2085577"/>
                  <a:pt x="2791790" y="2080332"/>
                </a:cubicBezTo>
                <a:cubicBezTo>
                  <a:pt x="2777850" y="2089504"/>
                  <a:pt x="2766709" y="2086170"/>
                  <a:pt x="2755844" y="2078874"/>
                </a:cubicBezTo>
                <a:cubicBezTo>
                  <a:pt x="2723488" y="2083049"/>
                  <a:pt x="2694065" y="2072780"/>
                  <a:pt x="2657742" y="2070179"/>
                </a:cubicBezTo>
                <a:cubicBezTo>
                  <a:pt x="2618372" y="2082020"/>
                  <a:pt x="2598368" y="2060559"/>
                  <a:pt x="2559549" y="2057873"/>
                </a:cubicBezTo>
                <a:cubicBezTo>
                  <a:pt x="2525789" y="2078403"/>
                  <a:pt x="2531908" y="2039838"/>
                  <a:pt x="2512054" y="2031671"/>
                </a:cubicBezTo>
                <a:lnTo>
                  <a:pt x="2506437" y="2030918"/>
                </a:lnTo>
                <a:lnTo>
                  <a:pt x="2491752" y="2033906"/>
                </a:lnTo>
                <a:lnTo>
                  <a:pt x="2486338" y="2035862"/>
                </a:lnTo>
                <a:cubicBezTo>
                  <a:pt x="2482568" y="2036899"/>
                  <a:pt x="2480011" y="2037191"/>
                  <a:pt x="2478186" y="2036953"/>
                </a:cubicBezTo>
                <a:lnTo>
                  <a:pt x="2477950" y="2036715"/>
                </a:lnTo>
                <a:lnTo>
                  <a:pt x="2470381" y="2038256"/>
                </a:lnTo>
                <a:cubicBezTo>
                  <a:pt x="2457686" y="2041461"/>
                  <a:pt x="2445410" y="2045155"/>
                  <a:pt x="2433781" y="2049140"/>
                </a:cubicBezTo>
                <a:cubicBezTo>
                  <a:pt x="2421781" y="2035703"/>
                  <a:pt x="2379959" y="2059234"/>
                  <a:pt x="2381172" y="2030645"/>
                </a:cubicBezTo>
                <a:cubicBezTo>
                  <a:pt x="2365380" y="2035192"/>
                  <a:pt x="2357148" y="2048120"/>
                  <a:pt x="2360198" y="2029059"/>
                </a:cubicBezTo>
                <a:cubicBezTo>
                  <a:pt x="2354933" y="2030031"/>
                  <a:pt x="2351467" y="2028919"/>
                  <a:pt x="2348815" y="2026798"/>
                </a:cubicBezTo>
                <a:lnTo>
                  <a:pt x="2347988" y="2025745"/>
                </a:lnTo>
                <a:lnTo>
                  <a:pt x="2312920" y="2036311"/>
                </a:lnTo>
                <a:lnTo>
                  <a:pt x="2307986" y="2035583"/>
                </a:lnTo>
                <a:lnTo>
                  <a:pt x="2285481" y="2045197"/>
                </a:lnTo>
                <a:lnTo>
                  <a:pt x="2273666" y="2048710"/>
                </a:lnTo>
                <a:lnTo>
                  <a:pt x="2270719" y="2052702"/>
                </a:lnTo>
                <a:cubicBezTo>
                  <a:pt x="2267315" y="2055347"/>
                  <a:pt x="2262161" y="2056992"/>
                  <a:pt x="2253080" y="2056363"/>
                </a:cubicBezTo>
                <a:lnTo>
                  <a:pt x="2250906" y="2055654"/>
                </a:lnTo>
                <a:lnTo>
                  <a:pt x="2236905" y="2062882"/>
                </a:lnTo>
                <a:cubicBezTo>
                  <a:pt x="2232493" y="2065942"/>
                  <a:pt x="2228705" y="2069583"/>
                  <a:pt x="2225830" y="2074027"/>
                </a:cubicBezTo>
                <a:cubicBezTo>
                  <a:pt x="2173117" y="2059597"/>
                  <a:pt x="2128486" y="2085502"/>
                  <a:pt x="2073776" y="2089244"/>
                </a:cubicBezTo>
                <a:cubicBezTo>
                  <a:pt x="2046050" y="2059365"/>
                  <a:pt x="1957570" y="2112693"/>
                  <a:pt x="1948256" y="2146616"/>
                </a:cubicBezTo>
                <a:cubicBezTo>
                  <a:pt x="1943005" y="2109192"/>
                  <a:pt x="1832736" y="2206239"/>
                  <a:pt x="1865582" y="2153738"/>
                </a:cubicBezTo>
                <a:cubicBezTo>
                  <a:pt x="1847376" y="2159567"/>
                  <a:pt x="1826258" y="2147592"/>
                  <a:pt x="1835210" y="2134244"/>
                </a:cubicBezTo>
                <a:cubicBezTo>
                  <a:pt x="1781916" y="2167476"/>
                  <a:pt x="1695112" y="2153556"/>
                  <a:pt x="1632661" y="2173882"/>
                </a:cubicBezTo>
                <a:cubicBezTo>
                  <a:pt x="1594177" y="2150642"/>
                  <a:pt x="1616426" y="2173975"/>
                  <a:pt x="1579590" y="2173680"/>
                </a:cubicBezTo>
                <a:cubicBezTo>
                  <a:pt x="1592812" y="2198112"/>
                  <a:pt x="1533818" y="2165220"/>
                  <a:pt x="1535601" y="2194590"/>
                </a:cubicBezTo>
                <a:cubicBezTo>
                  <a:pt x="1528840" y="2193608"/>
                  <a:pt x="1522236" y="2191728"/>
                  <a:pt x="1515594" y="2189622"/>
                </a:cubicBezTo>
                <a:lnTo>
                  <a:pt x="1512113" y="2188534"/>
                </a:lnTo>
                <a:lnTo>
                  <a:pt x="1498838" y="2189213"/>
                </a:lnTo>
                <a:lnTo>
                  <a:pt x="1494279" y="2183112"/>
                </a:lnTo>
                <a:lnTo>
                  <a:pt x="1473714" y="2179625"/>
                </a:lnTo>
                <a:cubicBezTo>
                  <a:pt x="1466138" y="2179292"/>
                  <a:pt x="1458132" y="2180071"/>
                  <a:pt x="1449503" y="2182633"/>
                </a:cubicBezTo>
                <a:lnTo>
                  <a:pt x="1266687" y="2212688"/>
                </a:lnTo>
                <a:cubicBezTo>
                  <a:pt x="1256792" y="2212722"/>
                  <a:pt x="1247024" y="2217857"/>
                  <a:pt x="1239614" y="2209727"/>
                </a:cubicBezTo>
                <a:cubicBezTo>
                  <a:pt x="1228778" y="2200326"/>
                  <a:pt x="1202276" y="2223497"/>
                  <a:pt x="1202436" y="2209817"/>
                </a:cubicBezTo>
                <a:cubicBezTo>
                  <a:pt x="1183471" y="2225854"/>
                  <a:pt x="1157340" y="2206849"/>
                  <a:pt x="1136097" y="2205112"/>
                </a:cubicBezTo>
                <a:cubicBezTo>
                  <a:pt x="1100396" y="2209415"/>
                  <a:pt x="1013922" y="2231219"/>
                  <a:pt x="988232" y="2235635"/>
                </a:cubicBezTo>
                <a:cubicBezTo>
                  <a:pt x="986445" y="2234079"/>
                  <a:pt x="984332" y="2232722"/>
                  <a:pt x="981959" y="2231607"/>
                </a:cubicBezTo>
                <a:cubicBezTo>
                  <a:pt x="968170" y="2225130"/>
                  <a:pt x="948759" y="2228043"/>
                  <a:pt x="938600" y="2238113"/>
                </a:cubicBezTo>
                <a:cubicBezTo>
                  <a:pt x="888371" y="2272824"/>
                  <a:pt x="837950" y="2280135"/>
                  <a:pt x="791788" y="2293224"/>
                </a:cubicBezTo>
                <a:cubicBezTo>
                  <a:pt x="739035" y="2305159"/>
                  <a:pt x="769009" y="2269676"/>
                  <a:pt x="706914" y="2305046"/>
                </a:cubicBezTo>
                <a:cubicBezTo>
                  <a:pt x="697882" y="2295919"/>
                  <a:pt x="689339" y="2296797"/>
                  <a:pt x="675971" y="2304030"/>
                </a:cubicBezTo>
                <a:cubicBezTo>
                  <a:pt x="650201" y="2309060"/>
                  <a:pt x="647591" y="2282853"/>
                  <a:pt x="624180" y="2302650"/>
                </a:cubicBezTo>
                <a:cubicBezTo>
                  <a:pt x="626400" y="2287987"/>
                  <a:pt x="574045" y="2305175"/>
                  <a:pt x="583453" y="2288788"/>
                </a:cubicBezTo>
                <a:cubicBezTo>
                  <a:pt x="564313" y="2278832"/>
                  <a:pt x="559671" y="2301039"/>
                  <a:pt x="540946" y="2292721"/>
                </a:cubicBezTo>
                <a:cubicBezTo>
                  <a:pt x="521576" y="2293191"/>
                  <a:pt x="554439" y="2305843"/>
                  <a:pt x="533680" y="2310233"/>
                </a:cubicBezTo>
                <a:cubicBezTo>
                  <a:pt x="508069" y="2313043"/>
                  <a:pt x="512638" y="2338541"/>
                  <a:pt x="487366" y="2309053"/>
                </a:cubicBezTo>
                <a:cubicBezTo>
                  <a:pt x="462164" y="2321083"/>
                  <a:pt x="454441" y="2307251"/>
                  <a:pt x="416820" y="2305443"/>
                </a:cubicBezTo>
                <a:cubicBezTo>
                  <a:pt x="403012" y="2315890"/>
                  <a:pt x="390105" y="2313733"/>
                  <a:pt x="376805" y="2307647"/>
                </a:cubicBezTo>
                <a:cubicBezTo>
                  <a:pt x="341751" y="2315035"/>
                  <a:pt x="307408" y="2307897"/>
                  <a:pt x="266777" y="2309012"/>
                </a:cubicBezTo>
                <a:cubicBezTo>
                  <a:pt x="225310" y="2324664"/>
                  <a:pt x="199419" y="2305548"/>
                  <a:pt x="156013" y="2306832"/>
                </a:cubicBezTo>
                <a:cubicBezTo>
                  <a:pt x="117457" y="2333851"/>
                  <a:pt x="122965" y="2279562"/>
                  <a:pt x="87258" y="2285511"/>
                </a:cubicBezTo>
                <a:cubicBezTo>
                  <a:pt x="38977" y="2309189"/>
                  <a:pt x="74043" y="2277969"/>
                  <a:pt x="23798" y="2281822"/>
                </a:cubicBezTo>
                <a:lnTo>
                  <a:pt x="0" y="2285369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4C3787D-B991-B374-89F4-864102EBBD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3901" y="509587"/>
            <a:ext cx="7649239" cy="742951"/>
          </a:xfrm>
        </p:spPr>
        <p:txBody>
          <a:bodyPr anchor="ctr">
            <a:normAutofit/>
          </a:bodyPr>
          <a:lstStyle/>
          <a:p>
            <a:pPr algn="l"/>
            <a:r>
              <a:rPr lang="en-US" sz="3600" b="1" dirty="0">
                <a:solidFill>
                  <a:schemeClr val="accent4"/>
                </a:solidFill>
              </a:rPr>
              <a:t>9. Environment differences</a:t>
            </a:r>
            <a:endParaRPr lang="en-GB" sz="3600" b="1" dirty="0">
              <a:solidFill>
                <a:schemeClr val="accent4"/>
              </a:solidFill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DEB62645-D4DA-4E99-8344-B1536F63D1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07088" y="6277971"/>
            <a:ext cx="6884912" cy="580030"/>
          </a:xfrm>
          <a:custGeom>
            <a:avLst/>
            <a:gdLst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59043 h 1161397"/>
              <a:gd name="connsiteX5" fmla="*/ 119094 w 6884912"/>
              <a:gd name="connsiteY5" fmla="*/ 1148463 h 1161397"/>
              <a:gd name="connsiteX6" fmla="*/ 171824 w 6884912"/>
              <a:gd name="connsiteY6" fmla="*/ 1133224 h 1161397"/>
              <a:gd name="connsiteX7" fmla="*/ 376455 w 6884912"/>
              <a:gd name="connsiteY7" fmla="*/ 1137381 h 1161397"/>
              <a:gd name="connsiteX8" fmla="*/ 478946 w 6884912"/>
              <a:gd name="connsiteY8" fmla="*/ 1106011 h 1161397"/>
              <a:gd name="connsiteX9" fmla="*/ 512111 w 6884912"/>
              <a:gd name="connsiteY9" fmla="*/ 1085599 h 1161397"/>
              <a:gd name="connsiteX10" fmla="*/ 567875 w 6884912"/>
              <a:gd name="connsiteY10" fmla="*/ 1051976 h 1161397"/>
              <a:gd name="connsiteX11" fmla="*/ 601644 w 6884912"/>
              <a:gd name="connsiteY11" fmla="*/ 1003997 h 1161397"/>
              <a:gd name="connsiteX12" fmla="*/ 651408 w 6884912"/>
              <a:gd name="connsiteY12" fmla="*/ 984938 h 1161397"/>
              <a:gd name="connsiteX13" fmla="*/ 673197 w 6884912"/>
              <a:gd name="connsiteY13" fmla="*/ 1010060 h 1161397"/>
              <a:gd name="connsiteX14" fmla="*/ 723108 w 6884912"/>
              <a:gd name="connsiteY14" fmla="*/ 980081 h 1161397"/>
              <a:gd name="connsiteX15" fmla="*/ 797699 w 6884912"/>
              <a:gd name="connsiteY15" fmla="*/ 931362 h 1161397"/>
              <a:gd name="connsiteX16" fmla="*/ 843359 w 6884912"/>
              <a:gd name="connsiteY16" fmla="*/ 910894 h 1161397"/>
              <a:gd name="connsiteX17" fmla="*/ 965215 w 6884912"/>
              <a:gd name="connsiteY17" fmla="*/ 846701 h 1161397"/>
              <a:gd name="connsiteX18" fmla="*/ 1085080 w 6884912"/>
              <a:gd name="connsiteY18" fmla="*/ 776086 h 1161397"/>
              <a:gd name="connsiteX19" fmla="*/ 1131224 w 6884912"/>
              <a:gd name="connsiteY19" fmla="*/ 706160 h 1161397"/>
              <a:gd name="connsiteX20" fmla="*/ 1138051 w 6884912"/>
              <a:gd name="connsiteY20" fmla="*/ 702034 h 1161397"/>
              <a:gd name="connsiteX21" fmla="*/ 1158800 w 6884912"/>
              <a:gd name="connsiteY21" fmla="*/ 700004 h 1161397"/>
              <a:gd name="connsiteX22" fmla="*/ 1166947 w 6884912"/>
              <a:gd name="connsiteY22" fmla="*/ 700762 h 1161397"/>
              <a:gd name="connsiteX23" fmla="*/ 1178135 w 6884912"/>
              <a:gd name="connsiteY23" fmla="*/ 698631 h 1161397"/>
              <a:gd name="connsiteX24" fmla="*/ 1178301 w 6884912"/>
              <a:gd name="connsiteY24" fmla="*/ 698094 h 1161397"/>
              <a:gd name="connsiteX25" fmla="*/ 1188995 w 6884912"/>
              <a:gd name="connsiteY25" fmla="*/ 697048 h 1161397"/>
              <a:gd name="connsiteX26" fmla="*/ 1242716 w 6884912"/>
              <a:gd name="connsiteY26" fmla="*/ 698052 h 1161397"/>
              <a:gd name="connsiteX27" fmla="*/ 1299977 w 6884912"/>
              <a:gd name="connsiteY27" fmla="*/ 639196 h 1161397"/>
              <a:gd name="connsiteX28" fmla="*/ 1326190 w 6884912"/>
              <a:gd name="connsiteY28" fmla="*/ 625955 h 1161397"/>
              <a:gd name="connsiteX29" fmla="*/ 1339600 w 6884912"/>
              <a:gd name="connsiteY29" fmla="*/ 616295 h 1161397"/>
              <a:gd name="connsiteX30" fmla="*/ 1340054 w 6884912"/>
              <a:gd name="connsiteY30" fmla="*/ 614022 h 1161397"/>
              <a:gd name="connsiteX31" fmla="*/ 1391606 w 6884912"/>
              <a:gd name="connsiteY31" fmla="*/ 615229 h 1161397"/>
              <a:gd name="connsiteX32" fmla="*/ 1397565 w 6884912"/>
              <a:gd name="connsiteY32" fmla="*/ 611490 h 1161397"/>
              <a:gd name="connsiteX33" fmla="*/ 1432302 w 6884912"/>
              <a:gd name="connsiteY33" fmla="*/ 617267 h 1161397"/>
              <a:gd name="connsiteX34" fmla="*/ 1449644 w 6884912"/>
              <a:gd name="connsiteY34" fmla="*/ 617591 h 1161397"/>
              <a:gd name="connsiteX35" fmla="*/ 1455793 w 6884912"/>
              <a:gd name="connsiteY35" fmla="*/ 623174 h 1161397"/>
              <a:gd name="connsiteX36" fmla="*/ 1480758 w 6884912"/>
              <a:gd name="connsiteY36" fmla="*/ 620863 h 1161397"/>
              <a:gd name="connsiteX37" fmla="*/ 1483154 w 6884912"/>
              <a:gd name="connsiteY37" fmla="*/ 618527 h 1161397"/>
              <a:gd name="connsiteX38" fmla="*/ 1505495 w 6884912"/>
              <a:gd name="connsiteY38" fmla="*/ 624325 h 1161397"/>
              <a:gd name="connsiteX39" fmla="*/ 1526340 w 6884912"/>
              <a:gd name="connsiteY39" fmla="*/ 638496 h 1161397"/>
              <a:gd name="connsiteX40" fmla="*/ 1731986 w 6884912"/>
              <a:gd name="connsiteY40" fmla="*/ 589682 h 1161397"/>
              <a:gd name="connsiteX41" fmla="*/ 1927935 w 6884912"/>
              <a:gd name="connsiteY41" fmla="*/ 628540 h 1161397"/>
              <a:gd name="connsiteX42" fmla="*/ 2039075 w 6884912"/>
              <a:gd name="connsiteY42" fmla="*/ 599964 h 1161397"/>
              <a:gd name="connsiteX43" fmla="*/ 2066980 w 6884912"/>
              <a:gd name="connsiteY43" fmla="*/ 550413 h 1161397"/>
              <a:gd name="connsiteX44" fmla="*/ 2352236 w 6884912"/>
              <a:gd name="connsiteY44" fmla="*/ 519602 h 1161397"/>
              <a:gd name="connsiteX45" fmla="*/ 2420791 w 6884912"/>
              <a:gd name="connsiteY45" fmla="*/ 492826 h 1161397"/>
              <a:gd name="connsiteX46" fmla="*/ 2489932 w 6884912"/>
              <a:gd name="connsiteY46" fmla="*/ 507864 h 1161397"/>
              <a:gd name="connsiteX47" fmla="*/ 2512917 w 6884912"/>
              <a:gd name="connsiteY47" fmla="*/ 489127 h 1161397"/>
              <a:gd name="connsiteX48" fmla="*/ 2516783 w 6884912"/>
              <a:gd name="connsiteY48" fmla="*/ 485473 h 1161397"/>
              <a:gd name="connsiteX49" fmla="*/ 2534360 w 6884912"/>
              <a:gd name="connsiteY49" fmla="*/ 480064 h 1161397"/>
              <a:gd name="connsiteX50" fmla="*/ 2536691 w 6884912"/>
              <a:gd name="connsiteY50" fmla="*/ 467018 h 1161397"/>
              <a:gd name="connsiteX51" fmla="*/ 2561265 w 6884912"/>
              <a:gd name="connsiteY51" fmla="*/ 450623 h 1161397"/>
              <a:gd name="connsiteX52" fmla="*/ 2594349 w 6884912"/>
              <a:gd name="connsiteY52" fmla="*/ 443884 h 1161397"/>
              <a:gd name="connsiteX53" fmla="*/ 2754324 w 6884912"/>
              <a:gd name="connsiteY53" fmla="*/ 424766 h 1161397"/>
              <a:gd name="connsiteX54" fmla="*/ 2848470 w 6884912"/>
              <a:gd name="connsiteY54" fmla="*/ 405966 h 1161397"/>
              <a:gd name="connsiteX55" fmla="*/ 2881772 w 6884912"/>
              <a:gd name="connsiteY55" fmla="*/ 387260 h 1161397"/>
              <a:gd name="connsiteX56" fmla="*/ 2929932 w 6884912"/>
              <a:gd name="connsiteY56" fmla="*/ 368912 h 1161397"/>
              <a:gd name="connsiteX57" fmla="*/ 3013020 w 6884912"/>
              <a:gd name="connsiteY57" fmla="*/ 327578 h 1161397"/>
              <a:gd name="connsiteX58" fmla="*/ 3127968 w 6884912"/>
              <a:gd name="connsiteY58" fmla="*/ 287613 h 1161397"/>
              <a:gd name="connsiteX59" fmla="*/ 3222191 w 6884912"/>
              <a:gd name="connsiteY59" fmla="*/ 307887 h 1161397"/>
              <a:gd name="connsiteX60" fmla="*/ 3227953 w 6884912"/>
              <a:gd name="connsiteY60" fmla="*/ 297650 h 1161397"/>
              <a:gd name="connsiteX61" fmla="*/ 3287859 w 6884912"/>
              <a:gd name="connsiteY61" fmla="*/ 287558 h 1161397"/>
              <a:gd name="connsiteX62" fmla="*/ 3510042 w 6884912"/>
              <a:gd name="connsiteY62" fmla="*/ 311820 h 1161397"/>
              <a:gd name="connsiteX63" fmla="*/ 3626773 w 6884912"/>
              <a:gd name="connsiteY63" fmla="*/ 290452 h 1161397"/>
              <a:gd name="connsiteX64" fmla="*/ 3666217 w 6884912"/>
              <a:gd name="connsiteY64" fmla="*/ 273255 h 1161397"/>
              <a:gd name="connsiteX65" fmla="*/ 3732427 w 6884912"/>
              <a:gd name="connsiteY65" fmla="*/ 245039 h 1161397"/>
              <a:gd name="connsiteX66" fmla="*/ 3777022 w 6884912"/>
              <a:gd name="connsiteY66" fmla="*/ 200276 h 1161397"/>
              <a:gd name="connsiteX67" fmla="*/ 3791246 w 6884912"/>
              <a:gd name="connsiteY67" fmla="*/ 189996 h 1161397"/>
              <a:gd name="connsiteX68" fmla="*/ 3819864 w 6884912"/>
              <a:gd name="connsiteY68" fmla="*/ 194605 h 1161397"/>
              <a:gd name="connsiteX69" fmla="*/ 3830398 w 6884912"/>
              <a:gd name="connsiteY69" fmla="*/ 188383 h 1161397"/>
              <a:gd name="connsiteX70" fmla="*/ 3834360 w 6884912"/>
              <a:gd name="connsiteY70" fmla="*/ 188992 h 1161397"/>
              <a:gd name="connsiteX71" fmla="*/ 3843715 w 6884912"/>
              <a:gd name="connsiteY71" fmla="*/ 188752 h 1161397"/>
              <a:gd name="connsiteX72" fmla="*/ 3842609 w 6884912"/>
              <a:gd name="connsiteY72" fmla="*/ 197386 h 1161397"/>
              <a:gd name="connsiteX73" fmla="*/ 3853961 w 6884912"/>
              <a:gd name="connsiteY73" fmla="*/ 213380 h 1161397"/>
              <a:gd name="connsiteX74" fmla="*/ 3907640 w 6884912"/>
              <a:gd name="connsiteY74" fmla="*/ 207568 h 1161397"/>
              <a:gd name="connsiteX75" fmla="*/ 3910449 w 6884912"/>
              <a:gd name="connsiteY75" fmla="*/ 197808 h 1161397"/>
              <a:gd name="connsiteX76" fmla="*/ 3917197 w 6884912"/>
              <a:gd name="connsiteY76" fmla="*/ 196121 h 1161397"/>
              <a:gd name="connsiteX77" fmla="*/ 3922400 w 6884912"/>
              <a:gd name="connsiteY77" fmla="*/ 205056 h 1161397"/>
              <a:gd name="connsiteX78" fmla="*/ 4013061 w 6884912"/>
              <a:gd name="connsiteY78" fmla="*/ 224874 h 1161397"/>
              <a:gd name="connsiteX79" fmla="*/ 4134285 w 6884912"/>
              <a:gd name="connsiteY79" fmla="*/ 235592 h 1161397"/>
              <a:gd name="connsiteX80" fmla="*/ 4220717 w 6884912"/>
              <a:gd name="connsiteY80" fmla="*/ 192946 h 1161397"/>
              <a:gd name="connsiteX81" fmla="*/ 4228802 w 6884912"/>
              <a:gd name="connsiteY81" fmla="*/ 201468 h 1161397"/>
              <a:gd name="connsiteX82" fmla="*/ 4289361 w 6884912"/>
              <a:gd name="connsiteY82" fmla="*/ 196642 h 1161397"/>
              <a:gd name="connsiteX83" fmla="*/ 4498913 w 6884912"/>
              <a:gd name="connsiteY83" fmla="*/ 118915 h 1161397"/>
              <a:gd name="connsiteX84" fmla="*/ 4617330 w 6884912"/>
              <a:gd name="connsiteY84" fmla="*/ 111163 h 1161397"/>
              <a:gd name="connsiteX85" fmla="*/ 4659778 w 6884912"/>
              <a:gd name="connsiteY85" fmla="*/ 118219 h 1161397"/>
              <a:gd name="connsiteX86" fmla="*/ 4730870 w 6884912"/>
              <a:gd name="connsiteY86" fmla="*/ 129432 h 1161397"/>
              <a:gd name="connsiteX87" fmla="*/ 4785037 w 6884912"/>
              <a:gd name="connsiteY87" fmla="*/ 161964 h 1161397"/>
              <a:gd name="connsiteX88" fmla="*/ 4844073 w 6884912"/>
              <a:gd name="connsiteY88" fmla="*/ 161768 h 1161397"/>
              <a:gd name="connsiteX89" fmla="*/ 4856454 w 6884912"/>
              <a:gd name="connsiteY89" fmla="*/ 130488 h 1161397"/>
              <a:gd name="connsiteX90" fmla="*/ 4920038 w 6884912"/>
              <a:gd name="connsiteY90" fmla="*/ 140418 h 1161397"/>
              <a:gd name="connsiteX91" fmla="*/ 5016639 w 6884912"/>
              <a:gd name="connsiteY91" fmla="*/ 158905 h 1161397"/>
              <a:gd name="connsiteX92" fmla="*/ 5072009 w 6884912"/>
              <a:gd name="connsiteY92" fmla="*/ 161502 h 1161397"/>
              <a:gd name="connsiteX93" fmla="*/ 5223626 w 6884912"/>
              <a:gd name="connsiteY93" fmla="*/ 177356 h 1161397"/>
              <a:gd name="connsiteX94" fmla="*/ 5375773 w 6884912"/>
              <a:gd name="connsiteY94" fmla="*/ 199913 h 1161397"/>
              <a:gd name="connsiteX95" fmla="*/ 5467502 w 6884912"/>
              <a:gd name="connsiteY95" fmla="*/ 250963 h 1161397"/>
              <a:gd name="connsiteX96" fmla="*/ 5592395 w 6884912"/>
              <a:gd name="connsiteY96" fmla="*/ 265434 h 1161397"/>
              <a:gd name="connsiteX97" fmla="*/ 5613532 w 6884912"/>
              <a:gd name="connsiteY97" fmla="*/ 273379 h 1161397"/>
              <a:gd name="connsiteX98" fmla="*/ 5642173 w 6884912"/>
              <a:gd name="connsiteY98" fmla="*/ 266904 h 1161397"/>
              <a:gd name="connsiteX99" fmla="*/ 5756910 w 6884912"/>
              <a:gd name="connsiteY99" fmla="*/ 239211 h 1161397"/>
              <a:gd name="connsiteX100" fmla="*/ 5846667 w 6884912"/>
              <a:gd name="connsiteY100" fmla="*/ 201786 h 1161397"/>
              <a:gd name="connsiteX101" fmla="*/ 5960732 w 6884912"/>
              <a:gd name="connsiteY101" fmla="*/ 220708 h 1161397"/>
              <a:gd name="connsiteX102" fmla="*/ 6029542 w 6884912"/>
              <a:gd name="connsiteY102" fmla="*/ 210339 h 1161397"/>
              <a:gd name="connsiteX103" fmla="*/ 6141123 w 6884912"/>
              <a:gd name="connsiteY103" fmla="*/ 159923 h 1161397"/>
              <a:gd name="connsiteX104" fmla="*/ 6290640 w 6884912"/>
              <a:gd name="connsiteY104" fmla="*/ 167441 h 1161397"/>
              <a:gd name="connsiteX105" fmla="*/ 6322806 w 6884912"/>
              <a:gd name="connsiteY105" fmla="*/ 213293 h 1161397"/>
              <a:gd name="connsiteX106" fmla="*/ 6364914 w 6884912"/>
              <a:gd name="connsiteY106" fmla="*/ 240140 h 1161397"/>
              <a:gd name="connsiteX107" fmla="*/ 6380420 w 6884912"/>
              <a:gd name="connsiteY107" fmla="*/ 173195 h 1161397"/>
              <a:gd name="connsiteX108" fmla="*/ 6507891 w 6884912"/>
              <a:gd name="connsiteY108" fmla="*/ 118474 h 1161397"/>
              <a:gd name="connsiteX109" fmla="*/ 6571807 w 6884912"/>
              <a:gd name="connsiteY109" fmla="*/ 98636 h 1161397"/>
              <a:gd name="connsiteX110" fmla="*/ 6671880 w 6884912"/>
              <a:gd name="connsiteY110" fmla="*/ 82931 h 1161397"/>
              <a:gd name="connsiteX111" fmla="*/ 6702266 w 6884912"/>
              <a:gd name="connsiteY111" fmla="*/ 75470 h 1161397"/>
              <a:gd name="connsiteX112" fmla="*/ 6845802 w 6884912"/>
              <a:gd name="connsiteY112" fmla="*/ 24496 h 11613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</a:cxnLst>
            <a:rect l="l" t="t" r="r" b="b"/>
            <a:pathLst>
              <a:path w="6884912" h="1161397">
                <a:moveTo>
                  <a:pt x="6884912" y="0"/>
                </a:moveTo>
                <a:lnTo>
                  <a:pt x="6884912" y="1161397"/>
                </a:lnTo>
                <a:lnTo>
                  <a:pt x="0" y="1161397"/>
                </a:lnTo>
                <a:lnTo>
                  <a:pt x="27135" y="1147460"/>
                </a:lnTo>
                <a:cubicBezTo>
                  <a:pt x="57431" y="1167048"/>
                  <a:pt x="61886" y="1135904"/>
                  <a:pt x="115388" y="1159043"/>
                </a:cubicBezTo>
                <a:cubicBezTo>
                  <a:pt x="116121" y="1155340"/>
                  <a:pt x="117370" y="1151777"/>
                  <a:pt x="119094" y="1148463"/>
                </a:cubicBezTo>
                <a:cubicBezTo>
                  <a:pt x="129121" y="1129214"/>
                  <a:pt x="152727" y="1122391"/>
                  <a:pt x="171824" y="1133224"/>
                </a:cubicBezTo>
                <a:cubicBezTo>
                  <a:pt x="254344" y="1161369"/>
                  <a:pt x="315458" y="1143220"/>
                  <a:pt x="376455" y="1137381"/>
                </a:cubicBezTo>
                <a:cubicBezTo>
                  <a:pt x="443775" y="1125614"/>
                  <a:pt x="382885" y="1083927"/>
                  <a:pt x="478946" y="1106011"/>
                </a:cubicBezTo>
                <a:cubicBezTo>
                  <a:pt x="481662" y="1085172"/>
                  <a:pt x="491731" y="1081489"/>
                  <a:pt x="512111" y="1085599"/>
                </a:cubicBezTo>
                <a:cubicBezTo>
                  <a:pt x="544368" y="1078502"/>
                  <a:pt x="526559" y="1032754"/>
                  <a:pt x="567875" y="1051976"/>
                </a:cubicBezTo>
                <a:cubicBezTo>
                  <a:pt x="553871" y="1028602"/>
                  <a:pt x="624901" y="1025930"/>
                  <a:pt x="601644" y="1003997"/>
                </a:cubicBezTo>
                <a:cubicBezTo>
                  <a:pt x="614803" y="975652"/>
                  <a:pt x="637415" y="1010272"/>
                  <a:pt x="651408" y="984938"/>
                </a:cubicBezTo>
                <a:cubicBezTo>
                  <a:pt x="673042" y="974024"/>
                  <a:pt x="646948" y="1015207"/>
                  <a:pt x="673197" y="1010060"/>
                </a:cubicBezTo>
                <a:cubicBezTo>
                  <a:pt x="703527" y="999318"/>
                  <a:pt x="718626" y="1045053"/>
                  <a:pt x="723108" y="980081"/>
                </a:cubicBezTo>
                <a:cubicBezTo>
                  <a:pt x="760262" y="985126"/>
                  <a:pt x="757827" y="957145"/>
                  <a:pt x="797699" y="931362"/>
                </a:cubicBezTo>
                <a:cubicBezTo>
                  <a:pt x="821097" y="940623"/>
                  <a:pt x="833565" y="929189"/>
                  <a:pt x="843359" y="910894"/>
                </a:cubicBezTo>
                <a:cubicBezTo>
                  <a:pt x="887668" y="902160"/>
                  <a:pt x="919738" y="869376"/>
                  <a:pt x="965215" y="846701"/>
                </a:cubicBezTo>
                <a:cubicBezTo>
                  <a:pt x="1023081" y="848019"/>
                  <a:pt x="1036422" y="800154"/>
                  <a:pt x="1085080" y="776086"/>
                </a:cubicBezTo>
                <a:cubicBezTo>
                  <a:pt x="1140763" y="795544"/>
                  <a:pt x="1110309" y="730471"/>
                  <a:pt x="1131224" y="706160"/>
                </a:cubicBezTo>
                <a:lnTo>
                  <a:pt x="1138051" y="702034"/>
                </a:lnTo>
                <a:lnTo>
                  <a:pt x="1158800" y="700004"/>
                </a:lnTo>
                <a:lnTo>
                  <a:pt x="1166947" y="700762"/>
                </a:lnTo>
                <a:cubicBezTo>
                  <a:pt x="1172432" y="700717"/>
                  <a:pt x="1175913" y="699961"/>
                  <a:pt x="1178135" y="698631"/>
                </a:cubicBezTo>
                <a:lnTo>
                  <a:pt x="1178301" y="698094"/>
                </a:lnTo>
                <a:lnTo>
                  <a:pt x="1188995" y="697048"/>
                </a:lnTo>
                <a:cubicBezTo>
                  <a:pt x="1207294" y="696390"/>
                  <a:pt x="1225337" y="696802"/>
                  <a:pt x="1242716" y="698052"/>
                </a:cubicBezTo>
                <a:cubicBezTo>
                  <a:pt x="1250387" y="668345"/>
                  <a:pt x="1318259" y="689091"/>
                  <a:pt x="1299977" y="639196"/>
                </a:cubicBezTo>
                <a:cubicBezTo>
                  <a:pt x="1323072" y="639367"/>
                  <a:pt x="1341279" y="658105"/>
                  <a:pt x="1326190" y="625955"/>
                </a:cubicBezTo>
                <a:cubicBezTo>
                  <a:pt x="1333572" y="625050"/>
                  <a:pt x="1337406" y="621362"/>
                  <a:pt x="1339600" y="616295"/>
                </a:cubicBezTo>
                <a:lnTo>
                  <a:pt x="1340054" y="614022"/>
                </a:lnTo>
                <a:lnTo>
                  <a:pt x="1391606" y="615229"/>
                </a:lnTo>
                <a:lnTo>
                  <a:pt x="1397565" y="611490"/>
                </a:lnTo>
                <a:lnTo>
                  <a:pt x="1432302" y="617267"/>
                </a:lnTo>
                <a:lnTo>
                  <a:pt x="1449644" y="617591"/>
                </a:lnTo>
                <a:lnTo>
                  <a:pt x="1455793" y="623174"/>
                </a:lnTo>
                <a:cubicBezTo>
                  <a:pt x="1461744" y="626151"/>
                  <a:pt x="1469373" y="626493"/>
                  <a:pt x="1480758" y="620863"/>
                </a:cubicBezTo>
                <a:lnTo>
                  <a:pt x="1483154" y="618527"/>
                </a:lnTo>
                <a:lnTo>
                  <a:pt x="1505495" y="624325"/>
                </a:lnTo>
                <a:cubicBezTo>
                  <a:pt x="1512992" y="627532"/>
                  <a:pt x="1520025" y="632078"/>
                  <a:pt x="1526340" y="638496"/>
                </a:cubicBezTo>
                <a:cubicBezTo>
                  <a:pt x="1586113" y="586768"/>
                  <a:pt x="1659006" y="610309"/>
                  <a:pt x="1731986" y="589682"/>
                </a:cubicBezTo>
                <a:cubicBezTo>
                  <a:pt x="1750397" y="523106"/>
                  <a:pt x="1896056" y="573257"/>
                  <a:pt x="1927935" y="628540"/>
                </a:cubicBezTo>
                <a:cubicBezTo>
                  <a:pt x="1912854" y="559823"/>
                  <a:pt x="2112261" y="676347"/>
                  <a:pt x="2039075" y="599964"/>
                </a:cubicBezTo>
                <a:cubicBezTo>
                  <a:pt x="2066036" y="601198"/>
                  <a:pt x="2086366" y="569532"/>
                  <a:pt x="2066980" y="550413"/>
                </a:cubicBezTo>
                <a:cubicBezTo>
                  <a:pt x="2155364" y="582582"/>
                  <a:pt x="2259548" y="514786"/>
                  <a:pt x="2352236" y="519602"/>
                </a:cubicBezTo>
                <a:cubicBezTo>
                  <a:pt x="2388450" y="459394"/>
                  <a:pt x="2373298" y="511682"/>
                  <a:pt x="2420791" y="492826"/>
                </a:cubicBezTo>
                <a:cubicBezTo>
                  <a:pt x="2417962" y="542563"/>
                  <a:pt x="2475071" y="455098"/>
                  <a:pt x="2489932" y="507864"/>
                </a:cubicBezTo>
                <a:cubicBezTo>
                  <a:pt x="2498105" y="502761"/>
                  <a:pt x="2505553" y="496153"/>
                  <a:pt x="2512917" y="489127"/>
                </a:cubicBezTo>
                <a:lnTo>
                  <a:pt x="2516783" y="485473"/>
                </a:lnTo>
                <a:lnTo>
                  <a:pt x="2534360" y="480064"/>
                </a:lnTo>
                <a:lnTo>
                  <a:pt x="2536691" y="467018"/>
                </a:lnTo>
                <a:lnTo>
                  <a:pt x="2561265" y="450623"/>
                </a:lnTo>
                <a:cubicBezTo>
                  <a:pt x="2570872" y="446262"/>
                  <a:pt x="2581686" y="443655"/>
                  <a:pt x="2594349" y="443884"/>
                </a:cubicBezTo>
                <a:cubicBezTo>
                  <a:pt x="2640435" y="464638"/>
                  <a:pt x="2696955" y="396361"/>
                  <a:pt x="2754324" y="424766"/>
                </a:cubicBezTo>
                <a:cubicBezTo>
                  <a:pt x="2775130" y="430896"/>
                  <a:pt x="2837731" y="423458"/>
                  <a:pt x="2848470" y="405966"/>
                </a:cubicBezTo>
                <a:cubicBezTo>
                  <a:pt x="2861295" y="401100"/>
                  <a:pt x="2876936" y="405309"/>
                  <a:pt x="2881772" y="387260"/>
                </a:cubicBezTo>
                <a:cubicBezTo>
                  <a:pt x="2890299" y="365261"/>
                  <a:pt x="2938134" y="392997"/>
                  <a:pt x="2929932" y="368912"/>
                </a:cubicBezTo>
                <a:cubicBezTo>
                  <a:pt x="2963844" y="387799"/>
                  <a:pt x="2986550" y="341223"/>
                  <a:pt x="3013020" y="327578"/>
                </a:cubicBezTo>
                <a:cubicBezTo>
                  <a:pt x="3040041" y="346996"/>
                  <a:pt x="3068934" y="299222"/>
                  <a:pt x="3127968" y="287613"/>
                </a:cubicBezTo>
                <a:cubicBezTo>
                  <a:pt x="3157770" y="310215"/>
                  <a:pt x="3167695" y="279445"/>
                  <a:pt x="3222191" y="307887"/>
                </a:cubicBezTo>
                <a:cubicBezTo>
                  <a:pt x="3223593" y="304249"/>
                  <a:pt x="3225533" y="300801"/>
                  <a:pt x="3227953" y="297650"/>
                </a:cubicBezTo>
                <a:cubicBezTo>
                  <a:pt x="3242008" y="279345"/>
                  <a:pt x="3268831" y="274825"/>
                  <a:pt x="3287859" y="287558"/>
                </a:cubicBezTo>
                <a:cubicBezTo>
                  <a:pt x="3373144" y="323866"/>
                  <a:pt x="3442657" y="311681"/>
                  <a:pt x="3510042" y="311820"/>
                </a:cubicBezTo>
                <a:cubicBezTo>
                  <a:pt x="3585274" y="306641"/>
                  <a:pt x="3525753" y="258887"/>
                  <a:pt x="3626773" y="290452"/>
                </a:cubicBezTo>
                <a:cubicBezTo>
                  <a:pt x="3633124" y="269835"/>
                  <a:pt x="3644693" y="267134"/>
                  <a:pt x="3666217" y="273255"/>
                </a:cubicBezTo>
                <a:cubicBezTo>
                  <a:pt x="3702502" y="269310"/>
                  <a:pt x="3690563" y="221720"/>
                  <a:pt x="3732427" y="245039"/>
                </a:cubicBezTo>
                <a:cubicBezTo>
                  <a:pt x="3720985" y="220241"/>
                  <a:pt x="3798776" y="224539"/>
                  <a:pt x="3777022" y="200276"/>
                </a:cubicBezTo>
                <a:cubicBezTo>
                  <a:pt x="3781759" y="193499"/>
                  <a:pt x="3786499" y="190723"/>
                  <a:pt x="3791246" y="189996"/>
                </a:cubicBezTo>
                <a:cubicBezTo>
                  <a:pt x="3800740" y="188542"/>
                  <a:pt x="3810265" y="195284"/>
                  <a:pt x="3819864" y="194605"/>
                </a:cubicBezTo>
                <a:lnTo>
                  <a:pt x="3830398" y="188383"/>
                </a:lnTo>
                <a:lnTo>
                  <a:pt x="3834360" y="188992"/>
                </a:lnTo>
                <a:lnTo>
                  <a:pt x="3843715" y="188752"/>
                </a:lnTo>
                <a:lnTo>
                  <a:pt x="3842609" y="197386"/>
                </a:lnTo>
                <a:cubicBezTo>
                  <a:pt x="3840673" y="205638"/>
                  <a:pt x="3839248" y="214671"/>
                  <a:pt x="3853961" y="213380"/>
                </a:cubicBezTo>
                <a:cubicBezTo>
                  <a:pt x="3884396" y="206569"/>
                  <a:pt x="3895082" y="241941"/>
                  <a:pt x="3907640" y="207568"/>
                </a:cubicBezTo>
                <a:lnTo>
                  <a:pt x="3910449" y="197808"/>
                </a:lnTo>
                <a:lnTo>
                  <a:pt x="3917197" y="196121"/>
                </a:lnTo>
                <a:cubicBezTo>
                  <a:pt x="3920833" y="196372"/>
                  <a:pt x="3922919" y="198717"/>
                  <a:pt x="3922400" y="205056"/>
                </a:cubicBezTo>
                <a:cubicBezTo>
                  <a:pt x="3950680" y="178467"/>
                  <a:pt x="3984062" y="218098"/>
                  <a:pt x="4013061" y="224874"/>
                </a:cubicBezTo>
                <a:cubicBezTo>
                  <a:pt x="4034530" y="199451"/>
                  <a:pt x="4074202" y="238734"/>
                  <a:pt x="4134285" y="235592"/>
                </a:cubicBezTo>
                <a:cubicBezTo>
                  <a:pt x="4157674" y="206403"/>
                  <a:pt x="4174806" y="233822"/>
                  <a:pt x="4220717" y="192946"/>
                </a:cubicBezTo>
                <a:cubicBezTo>
                  <a:pt x="4222964" y="196132"/>
                  <a:pt x="4225687" y="199002"/>
                  <a:pt x="4228802" y="201468"/>
                </a:cubicBezTo>
                <a:cubicBezTo>
                  <a:pt x="4246898" y="215792"/>
                  <a:pt x="4274013" y="213632"/>
                  <a:pt x="4289361" y="196642"/>
                </a:cubicBezTo>
                <a:cubicBezTo>
                  <a:pt x="4363212" y="140627"/>
                  <a:pt x="4433598" y="135488"/>
                  <a:pt x="4498913" y="118915"/>
                </a:cubicBezTo>
                <a:cubicBezTo>
                  <a:pt x="4573135" y="105586"/>
                  <a:pt x="4527062" y="166416"/>
                  <a:pt x="4617330" y="111163"/>
                </a:cubicBezTo>
                <a:cubicBezTo>
                  <a:pt x="4628518" y="129608"/>
                  <a:pt x="4640397" y="129405"/>
                  <a:pt x="4659778" y="118219"/>
                </a:cubicBezTo>
                <a:cubicBezTo>
                  <a:pt x="4695929" y="113193"/>
                  <a:pt x="4695958" y="162259"/>
                  <a:pt x="4730870" y="129432"/>
                </a:cubicBezTo>
                <a:cubicBezTo>
                  <a:pt x="4725822" y="156271"/>
                  <a:pt x="4800214" y="133127"/>
                  <a:pt x="4785037" y="161964"/>
                </a:cubicBezTo>
                <a:cubicBezTo>
                  <a:pt x="4810025" y="183633"/>
                  <a:pt x="4819434" y="143205"/>
                  <a:pt x="4844073" y="161768"/>
                </a:cubicBezTo>
                <a:cubicBezTo>
                  <a:pt x="4870797" y="164132"/>
                  <a:pt x="4827288" y="135164"/>
                  <a:pt x="4856454" y="130488"/>
                </a:cubicBezTo>
                <a:cubicBezTo>
                  <a:pt x="4892086" y="129553"/>
                  <a:pt x="4889263" y="81477"/>
                  <a:pt x="4920038" y="140418"/>
                </a:cubicBezTo>
                <a:cubicBezTo>
                  <a:pt x="4956358" y="122308"/>
                  <a:pt x="4965108" y="149263"/>
                  <a:pt x="5016639" y="158905"/>
                </a:cubicBezTo>
                <a:cubicBezTo>
                  <a:pt x="5037063" y="141828"/>
                  <a:pt x="5054534" y="147986"/>
                  <a:pt x="5072009" y="161502"/>
                </a:cubicBezTo>
                <a:cubicBezTo>
                  <a:pt x="5121260" y="153653"/>
                  <a:pt x="5167555" y="172635"/>
                  <a:pt x="5223626" y="177356"/>
                </a:cubicBezTo>
                <a:cubicBezTo>
                  <a:pt x="5282824" y="155243"/>
                  <a:pt x="5315859" y="195041"/>
                  <a:pt x="5375773" y="199913"/>
                </a:cubicBezTo>
                <a:cubicBezTo>
                  <a:pt x="5432511" y="156218"/>
                  <a:pt x="5417550" y="256036"/>
                  <a:pt x="5467502" y="250963"/>
                </a:cubicBezTo>
                <a:cubicBezTo>
                  <a:pt x="5547124" y="209975"/>
                  <a:pt x="5467171" y="283839"/>
                  <a:pt x="5592395" y="265434"/>
                </a:cubicBezTo>
                <a:cubicBezTo>
                  <a:pt x="5599201" y="258867"/>
                  <a:pt x="5614752" y="264706"/>
                  <a:pt x="5613532" y="273379"/>
                </a:cubicBezTo>
                <a:cubicBezTo>
                  <a:pt x="5621390" y="270408"/>
                  <a:pt x="5639720" y="253173"/>
                  <a:pt x="5642173" y="266904"/>
                </a:cubicBezTo>
                <a:cubicBezTo>
                  <a:pt x="5682296" y="267049"/>
                  <a:pt x="5721812" y="257513"/>
                  <a:pt x="5756910" y="239211"/>
                </a:cubicBezTo>
                <a:cubicBezTo>
                  <a:pt x="5834998" y="260050"/>
                  <a:pt x="5790596" y="197229"/>
                  <a:pt x="5846667" y="201786"/>
                </a:cubicBezTo>
                <a:cubicBezTo>
                  <a:pt x="5892444" y="227312"/>
                  <a:pt x="5908324" y="204527"/>
                  <a:pt x="5960732" y="220708"/>
                </a:cubicBezTo>
                <a:cubicBezTo>
                  <a:pt x="5977124" y="175349"/>
                  <a:pt x="6009640" y="223654"/>
                  <a:pt x="6029542" y="210339"/>
                </a:cubicBezTo>
                <a:cubicBezTo>
                  <a:pt x="6063108" y="261420"/>
                  <a:pt x="6107411" y="160034"/>
                  <a:pt x="6141123" y="159923"/>
                </a:cubicBezTo>
                <a:cubicBezTo>
                  <a:pt x="6198068" y="167749"/>
                  <a:pt x="6260628" y="219715"/>
                  <a:pt x="6290640" y="167441"/>
                </a:cubicBezTo>
                <a:cubicBezTo>
                  <a:pt x="6295193" y="188689"/>
                  <a:pt x="6290494" y="217816"/>
                  <a:pt x="6322806" y="213293"/>
                </a:cubicBezTo>
                <a:cubicBezTo>
                  <a:pt x="6335911" y="223881"/>
                  <a:pt x="6338726" y="256581"/>
                  <a:pt x="6364914" y="240140"/>
                </a:cubicBezTo>
                <a:cubicBezTo>
                  <a:pt x="6331888" y="211628"/>
                  <a:pt x="6385856" y="207033"/>
                  <a:pt x="6380420" y="173195"/>
                </a:cubicBezTo>
                <a:cubicBezTo>
                  <a:pt x="6420580" y="151473"/>
                  <a:pt x="6513519" y="179296"/>
                  <a:pt x="6507891" y="118474"/>
                </a:cubicBezTo>
                <a:cubicBezTo>
                  <a:pt x="6519398" y="82452"/>
                  <a:pt x="6571830" y="137398"/>
                  <a:pt x="6571807" y="98636"/>
                </a:cubicBezTo>
                <a:cubicBezTo>
                  <a:pt x="6594702" y="123421"/>
                  <a:pt x="6634676" y="82071"/>
                  <a:pt x="6671880" y="82931"/>
                </a:cubicBezTo>
                <a:cubicBezTo>
                  <a:pt x="6678855" y="65407"/>
                  <a:pt x="6687415" y="66196"/>
                  <a:pt x="6702266" y="75470"/>
                </a:cubicBezTo>
                <a:cubicBezTo>
                  <a:pt x="6747004" y="78450"/>
                  <a:pt x="6798307" y="53072"/>
                  <a:pt x="6845802" y="24496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F74664A-196D-6FD5-AB8C-9AC285245F3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7752807"/>
              </p:ext>
            </p:extLst>
          </p:nvPr>
        </p:nvGraphicFramePr>
        <p:xfrm>
          <a:off x="320351" y="1634782"/>
          <a:ext cx="11551298" cy="3350769"/>
        </p:xfrm>
        <a:graphic>
          <a:graphicData uri="http://schemas.openxmlformats.org/drawingml/2006/table">
            <a:tbl>
              <a:tblPr/>
              <a:tblGrid>
                <a:gridCol w="2170844">
                  <a:extLst>
                    <a:ext uri="{9D8B030D-6E8A-4147-A177-3AD203B41FA5}">
                      <a16:colId xmlns:a16="http://schemas.microsoft.com/office/drawing/2014/main" val="3436436845"/>
                    </a:ext>
                  </a:extLst>
                </a:gridCol>
                <a:gridCol w="1683061">
                  <a:extLst>
                    <a:ext uri="{9D8B030D-6E8A-4147-A177-3AD203B41FA5}">
                      <a16:colId xmlns:a16="http://schemas.microsoft.com/office/drawing/2014/main" val="1156761775"/>
                    </a:ext>
                  </a:extLst>
                </a:gridCol>
                <a:gridCol w="2561081">
                  <a:extLst>
                    <a:ext uri="{9D8B030D-6E8A-4147-A177-3AD203B41FA5}">
                      <a16:colId xmlns:a16="http://schemas.microsoft.com/office/drawing/2014/main" val="993178409"/>
                    </a:ext>
                  </a:extLst>
                </a:gridCol>
                <a:gridCol w="2674804">
                  <a:extLst>
                    <a:ext uri="{9D8B030D-6E8A-4147-A177-3AD203B41FA5}">
                      <a16:colId xmlns:a16="http://schemas.microsoft.com/office/drawing/2014/main" val="2741011444"/>
                    </a:ext>
                  </a:extLst>
                </a:gridCol>
                <a:gridCol w="2461508">
                  <a:extLst>
                    <a:ext uri="{9D8B030D-6E8A-4147-A177-3AD203B41FA5}">
                      <a16:colId xmlns:a16="http://schemas.microsoft.com/office/drawing/2014/main" val="1839520301"/>
                    </a:ext>
                  </a:extLst>
                </a:gridCol>
              </a:tblGrid>
              <a:tr h="359455"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1" i="0" u="sng" strike="noStrike" dirty="0">
                          <a:solidFill>
                            <a:schemeClr val="accent4"/>
                          </a:solidFill>
                          <a:effectLst/>
                          <a:latin typeface="Arial" panose="020B0604020202020204" pitchFamily="34" charset="0"/>
                        </a:rPr>
                        <a:t>Sandbox</a:t>
                      </a:r>
                      <a:endParaRPr lang="en-GB" sz="1500" b="0" i="0" u="sng" strike="noStrike" dirty="0">
                        <a:solidFill>
                          <a:schemeClr val="accent4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321" marR="23321" marT="15547" marB="1554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1" i="0" u="sng" strike="noStrike">
                          <a:solidFill>
                            <a:schemeClr val="accent4"/>
                          </a:solidFill>
                          <a:effectLst/>
                          <a:latin typeface="Arial" panose="020B0604020202020204" pitchFamily="34" charset="0"/>
                        </a:rPr>
                        <a:t>Dev01</a:t>
                      </a:r>
                      <a:endParaRPr lang="en-GB" sz="1500" b="0" i="0" u="sng" strike="noStrike">
                        <a:solidFill>
                          <a:schemeClr val="accent4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321" marR="23321" marT="15547" marB="1554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1" i="0" u="sng" strike="noStrike">
                          <a:solidFill>
                            <a:schemeClr val="accent4"/>
                          </a:solidFill>
                          <a:effectLst/>
                          <a:latin typeface="Arial" panose="020B0604020202020204" pitchFamily="34" charset="0"/>
                        </a:rPr>
                        <a:t>Staging</a:t>
                      </a:r>
                      <a:endParaRPr lang="en-GB" sz="1500" b="0" i="0" u="sng" strike="noStrike">
                        <a:solidFill>
                          <a:schemeClr val="accent4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321" marR="23321" marT="15547" marB="1554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1" i="0" u="sng" strike="noStrike" dirty="0">
                          <a:solidFill>
                            <a:schemeClr val="accent4"/>
                          </a:solidFill>
                          <a:effectLst/>
                          <a:latin typeface="Arial" panose="020B0604020202020204" pitchFamily="34" charset="0"/>
                        </a:rPr>
                        <a:t>UAT</a:t>
                      </a:r>
                      <a:endParaRPr lang="en-GB" sz="1500" b="0" i="0" u="sng" strike="noStrike" dirty="0">
                        <a:solidFill>
                          <a:schemeClr val="accent4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321" marR="23321" marT="15547" marB="1554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1" i="0" u="sng" strike="noStrike" dirty="0">
                          <a:solidFill>
                            <a:schemeClr val="accent4"/>
                          </a:solidFill>
                          <a:effectLst/>
                          <a:latin typeface="Arial" panose="020B0604020202020204" pitchFamily="34" charset="0"/>
                        </a:rPr>
                        <a:t>Production</a:t>
                      </a:r>
                      <a:endParaRPr lang="en-GB" sz="1500" b="0" i="0" u="sng" strike="noStrike" dirty="0">
                        <a:solidFill>
                          <a:schemeClr val="accent4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321" marR="23321" marT="15547" marB="1554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5673082"/>
                  </a:ext>
                </a:extLst>
              </a:tr>
              <a:tr h="508710">
                <a:tc>
                  <a:txBody>
                    <a:bodyPr/>
                    <a:lstStyle/>
                    <a:p>
                      <a:pPr algn="l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500" b="0" i="0" u="none" strike="noStrike">
                          <a:effectLst/>
                          <a:latin typeface="Arial" panose="020B0604020202020204" pitchFamily="34" charset="0"/>
                        </a:rPr>
                        <a:t>Low amount of Data</a:t>
                      </a:r>
                    </a:p>
                  </a:txBody>
                  <a:tcPr marL="23321" marR="23321" marT="15547" marB="1554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500" b="0" i="0" u="none" strike="noStrike" dirty="0">
                          <a:effectLst/>
                          <a:latin typeface="Arial" panose="020B0604020202020204" pitchFamily="34" charset="0"/>
                        </a:rPr>
                        <a:t>staging data</a:t>
                      </a:r>
                    </a:p>
                  </a:txBody>
                  <a:tcPr marL="23321" marR="23321" marT="15547" marB="1554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0" i="0" u="none" strike="noStrike" dirty="0">
                          <a:effectLst/>
                          <a:latin typeface="Arial" panose="020B0604020202020204" pitchFamily="34" charset="0"/>
                        </a:rPr>
                        <a:t>Data from the works daily</a:t>
                      </a:r>
                    </a:p>
                  </a:txBody>
                  <a:tcPr marL="23321" marR="23321" marT="15547" marB="1554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0" i="0" u="none" strike="noStrike">
                          <a:effectLst/>
                          <a:latin typeface="Arial" panose="020B0604020202020204" pitchFamily="34" charset="0"/>
                        </a:rPr>
                        <a:t>Data replicated from staging daily</a:t>
                      </a:r>
                    </a:p>
                  </a:txBody>
                  <a:tcPr marL="23321" marR="23321" marT="15547" marB="1554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0" i="0" u="none" strike="noStrike">
                          <a:effectLst/>
                          <a:latin typeface="Arial" panose="020B0604020202020204" pitchFamily="34" charset="0"/>
                        </a:rPr>
                        <a:t>Data replicated from staging daily</a:t>
                      </a:r>
                    </a:p>
                  </a:txBody>
                  <a:tcPr marL="23321" marR="23321" marT="15547" marB="1554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7881801"/>
                  </a:ext>
                </a:extLst>
              </a:tr>
              <a:tr h="732592">
                <a:tc>
                  <a:txBody>
                    <a:bodyPr/>
                    <a:lstStyle/>
                    <a:p>
                      <a:pPr algn="l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500" b="0" i="0" u="none" strike="noStrike">
                          <a:effectLst/>
                          <a:latin typeface="Arial" panose="020B0604020202020204" pitchFamily="34" charset="0"/>
                        </a:rPr>
                        <a:t>no caching</a:t>
                      </a:r>
                    </a:p>
                  </a:txBody>
                  <a:tcPr marL="23321" marR="23321" marT="15547" marB="1554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0" i="0" u="none" strike="noStrike">
                          <a:effectLst/>
                          <a:latin typeface="Arial" panose="020B0604020202020204" pitchFamily="34" charset="0"/>
                        </a:rPr>
                        <a:t>caching varies, on or off depending on testing</a:t>
                      </a:r>
                    </a:p>
                  </a:txBody>
                  <a:tcPr marL="23321" marR="23321" marT="15547" marB="1554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500" b="0" i="0" u="none" strike="noStrike">
                          <a:effectLst/>
                          <a:latin typeface="Arial" panose="020B0604020202020204" pitchFamily="34" charset="0"/>
                        </a:rPr>
                        <a:t>no caching</a:t>
                      </a:r>
                    </a:p>
                  </a:txBody>
                  <a:tcPr marL="23321" marR="23321" marT="15547" marB="1554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500" b="0" i="0" u="none" strike="noStrike">
                          <a:effectLst/>
                          <a:latin typeface="Arial" panose="020B0604020202020204" pitchFamily="34" charset="0"/>
                        </a:rPr>
                        <a:t>caching</a:t>
                      </a:r>
                    </a:p>
                  </a:txBody>
                  <a:tcPr marL="23321" marR="23321" marT="15547" marB="1554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500" b="0" i="0" u="none" strike="noStrike">
                          <a:effectLst/>
                          <a:latin typeface="Arial" panose="020B0604020202020204" pitchFamily="34" charset="0"/>
                        </a:rPr>
                        <a:t>caching</a:t>
                      </a:r>
                    </a:p>
                  </a:txBody>
                  <a:tcPr marL="23321" marR="23321" marT="15547" marB="1554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34601155"/>
                  </a:ext>
                </a:extLst>
              </a:tr>
              <a:tr h="732592">
                <a:tc>
                  <a:txBody>
                    <a:bodyPr/>
                    <a:lstStyle/>
                    <a:p>
                      <a:pPr algn="l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0" i="0" u="none" strike="noStrike" dirty="0">
                          <a:effectLst/>
                          <a:latin typeface="Arial" panose="020B0604020202020204" pitchFamily="34" charset="0"/>
                        </a:rPr>
                        <a:t>Alias URL switched off</a:t>
                      </a:r>
                      <a:endParaRPr lang="en-GB" sz="15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321" marR="23321" marT="15547" marB="1554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0" i="0" u="none" strike="noStrike" dirty="0">
                          <a:effectLst/>
                          <a:latin typeface="Arial" panose="020B0604020202020204" pitchFamily="34" charset="0"/>
                        </a:rPr>
                        <a:t>Alias URLs varies</a:t>
                      </a:r>
                      <a:endParaRPr lang="en-GB" sz="15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321" marR="23321" marT="15547" marB="1554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0" i="0" u="none" strike="noStrike" dirty="0">
                          <a:effectLst/>
                          <a:latin typeface="Arial" panose="020B0604020202020204" pitchFamily="34" charset="0"/>
                        </a:rPr>
                        <a:t>Alias URLs on</a:t>
                      </a:r>
                      <a:endParaRPr lang="en-GB" sz="15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321" marR="23321" marT="15547" marB="1554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0" i="0" u="none" strike="noStrike" dirty="0">
                          <a:effectLst/>
                          <a:latin typeface="Arial" panose="020B0604020202020204" pitchFamily="34" charset="0"/>
                        </a:rPr>
                        <a:t>Alias URLs on</a:t>
                      </a:r>
                      <a:endParaRPr lang="en-GB" sz="15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321" marR="23321" marT="15547" marB="1554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0" i="0" u="none" strike="noStrike" dirty="0">
                          <a:effectLst/>
                          <a:latin typeface="Arial" panose="020B0604020202020204" pitchFamily="34" charset="0"/>
                        </a:rPr>
                        <a:t>Alias URLs on</a:t>
                      </a:r>
                      <a:endParaRPr lang="en-GB" sz="15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321" marR="23321" marT="15547" marB="1554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1159529"/>
                  </a:ext>
                </a:extLst>
              </a:tr>
              <a:tr h="732592">
                <a:tc>
                  <a:txBody>
                    <a:bodyPr/>
                    <a:lstStyle/>
                    <a:p>
                      <a:pPr algn="l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500" b="0" i="0" u="none" strike="noStrike" dirty="0">
                          <a:effectLst/>
                          <a:latin typeface="Arial" panose="020B0604020202020204" pitchFamily="34" charset="0"/>
                        </a:rPr>
                        <a:t>no reports</a:t>
                      </a:r>
                    </a:p>
                  </a:txBody>
                  <a:tcPr marL="23321" marR="23321" marT="15547" marB="1554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500" b="0" i="0" u="none" strike="noStrike">
                          <a:effectLst/>
                          <a:latin typeface="Arial" panose="020B0604020202020204" pitchFamily="34" charset="0"/>
                        </a:rPr>
                        <a:t>no reports</a:t>
                      </a:r>
                    </a:p>
                  </a:txBody>
                  <a:tcPr marL="23321" marR="23321" marT="15547" marB="1554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500" b="0" i="0" u="none" strike="noStrike">
                          <a:effectLst/>
                          <a:latin typeface="Arial" panose="020B0604020202020204" pitchFamily="34" charset="0"/>
                        </a:rPr>
                        <a:t>no reports</a:t>
                      </a:r>
                    </a:p>
                  </a:txBody>
                  <a:tcPr marL="23321" marR="23321" marT="15547" marB="1554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500" b="0" i="0" u="none" strike="noStrike" dirty="0">
                          <a:effectLst/>
                          <a:latin typeface="Arial" panose="020B0604020202020204" pitchFamily="34" charset="0"/>
                        </a:rPr>
                        <a:t>no reports</a:t>
                      </a:r>
                    </a:p>
                  </a:txBody>
                  <a:tcPr marL="23321" marR="23321" marT="15547" marB="1554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0" i="0" u="none" strike="noStrike" dirty="0">
                          <a:effectLst/>
                          <a:latin typeface="Arial" panose="020B0604020202020204" pitchFamily="34" charset="0"/>
                        </a:rPr>
                        <a:t>historical reports (analytics &gt; technical reports)</a:t>
                      </a:r>
                    </a:p>
                  </a:txBody>
                  <a:tcPr marL="23321" marR="23321" marT="15547" marB="1554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57218596"/>
                  </a:ext>
                </a:extLst>
              </a:tr>
              <a:tr h="284828">
                <a:tc>
                  <a:txBody>
                    <a:bodyPr/>
                    <a:lstStyle/>
                    <a:p>
                      <a:pPr algn="l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500" b="0" i="0" u="none" strike="noStrike">
                          <a:effectLst/>
                          <a:latin typeface="Arial" panose="020B0604020202020204" pitchFamily="34" charset="0"/>
                        </a:rPr>
                        <a:t>toolkit</a:t>
                      </a:r>
                    </a:p>
                  </a:txBody>
                  <a:tcPr marL="23321" marR="23321" marT="15547" marB="1554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500" b="0" i="0" u="none" strike="noStrike">
                          <a:effectLst/>
                          <a:latin typeface="Arial" panose="020B0604020202020204" pitchFamily="34" charset="0"/>
                        </a:rPr>
                        <a:t>toolkit</a:t>
                      </a:r>
                    </a:p>
                  </a:txBody>
                  <a:tcPr marL="23321" marR="23321" marT="15547" marB="1554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500" b="0" i="0" u="none" strike="noStrike" dirty="0">
                          <a:effectLst/>
                          <a:latin typeface="Arial" panose="020B0604020202020204" pitchFamily="34" charset="0"/>
                        </a:rPr>
                        <a:t>toolkit</a:t>
                      </a:r>
                    </a:p>
                  </a:txBody>
                  <a:tcPr marL="23321" marR="23321" marT="15547" marB="1554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500" b="0" i="0" u="none" strike="noStrike">
                          <a:effectLst/>
                          <a:latin typeface="Arial" panose="020B0604020202020204" pitchFamily="34" charset="0"/>
                        </a:rPr>
                        <a:t>toolkit</a:t>
                      </a:r>
                    </a:p>
                  </a:txBody>
                  <a:tcPr marL="23321" marR="23321" marT="15547" marB="1554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500" b="0" i="0" u="none" strike="noStrike" dirty="0">
                          <a:effectLst/>
                          <a:latin typeface="Arial" panose="020B0604020202020204" pitchFamily="34" charset="0"/>
                        </a:rPr>
                        <a:t>no toolkit</a:t>
                      </a:r>
                    </a:p>
                  </a:txBody>
                  <a:tcPr marL="23321" marR="23321" marT="15547" marB="1554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1309285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761D983D-F823-ADCF-3667-20D6AB9AC030}"/>
              </a:ext>
            </a:extLst>
          </p:cNvPr>
          <p:cNvSpPr txBox="1"/>
          <p:nvPr/>
        </p:nvSpPr>
        <p:spPr>
          <a:xfrm>
            <a:off x="1045402" y="5817539"/>
            <a:ext cx="91785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i="0" u="none" strike="noStrike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NOTE* </a:t>
            </a:r>
            <a:r>
              <a:rPr lang="en-US" sz="1800" b="1" i="0" u="none" strike="noStrike" dirty="0" err="1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Dont</a:t>
            </a:r>
            <a:r>
              <a:rPr lang="en-US" sz="1800" b="1" i="0" u="none" strike="noStrike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 alter STAGING data as it gets replicated to UAT and Production daily</a:t>
            </a:r>
            <a:endParaRPr lang="en-US" sz="1800" b="0" i="0" u="none" strike="noStrike" dirty="0">
              <a:effectLst/>
              <a:latin typeface="Arial" panose="020B0604020202020204" pitchFamily="34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6823931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C3787D-B991-B374-89F4-864102EBBD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86291"/>
            <a:ext cx="9144000" cy="781118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C000"/>
                </a:solidFill>
              </a:rPr>
              <a:t>Syllabus</a:t>
            </a:r>
            <a:endParaRPr lang="en-GB" b="1" dirty="0">
              <a:solidFill>
                <a:srgbClr val="FFC000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F54E50-958B-17BC-C102-E5EB0B54399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625691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2111</TotalTime>
  <Words>3281</Words>
  <Application>Microsoft Office PowerPoint</Application>
  <PresentationFormat>Widescreen</PresentationFormat>
  <Paragraphs>400</Paragraphs>
  <Slides>52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58" baseType="lpstr">
      <vt:lpstr>Arial</vt:lpstr>
      <vt:lpstr>Calibri</vt:lpstr>
      <vt:lpstr>Calibri Light</vt:lpstr>
      <vt:lpstr>Consolas</vt:lpstr>
      <vt:lpstr>SalesforceSans-Regular</vt:lpstr>
      <vt:lpstr>Office Theme</vt:lpstr>
      <vt:lpstr>Salesforce Reference Architecture (SFRA)</vt:lpstr>
      <vt:lpstr>Syllabus</vt:lpstr>
      <vt:lpstr>1.1 Overview – 3 components</vt:lpstr>
      <vt:lpstr> </vt:lpstr>
      <vt:lpstr>1.3 SFRA &amp; Sandboxes = Developer?</vt:lpstr>
      <vt:lpstr>PowerPoint Presentation</vt:lpstr>
      <vt:lpstr>1.4 SFRA &amp; Sandboxes = Developer? (Cont’d)</vt:lpstr>
      <vt:lpstr>1.5 SFRA – A Typical Cartridge Stack</vt:lpstr>
      <vt:lpstr>1.6 Website Architectural Pattern</vt:lpstr>
      <vt:lpstr>1.7  JAVA vs JavaScript</vt:lpstr>
      <vt:lpstr>1.8  JAVA vs JavaScript (Cont’d)</vt:lpstr>
      <vt:lpstr>1.9  Backend Overview</vt:lpstr>
      <vt:lpstr>1.10 Frontend Overview</vt:lpstr>
      <vt:lpstr>1.11 Business Manager</vt:lpstr>
      <vt:lpstr>1.12 Platform - Demo</vt:lpstr>
      <vt:lpstr>1.13 - Recap</vt:lpstr>
      <vt:lpstr>2.1 Dev Setup &amp; access to code</vt:lpstr>
      <vt:lpstr>WARNING – DON’T IMPORT A DEMO WEBSITE IT SLOWS DOWN YOUR SANDBOX! SANDBOXES ARE SUBJECT TO DATA QUOTAS &amp; EACH ONE IS A PAID FOR RESOURCE</vt:lpstr>
      <vt:lpstr>EXAMPLE - Importing a demo website</vt:lpstr>
      <vt:lpstr>EXAMPLE - Workspace per code version</vt:lpstr>
      <vt:lpstr>EXAMPLE - Creating a new code version</vt:lpstr>
      <vt:lpstr>2.3 Development Setup</vt:lpstr>
      <vt:lpstr>2.4 Development Guide</vt:lpstr>
      <vt:lpstr>2.5 Various Admin Tasks</vt:lpstr>
      <vt:lpstr>3.1 Cartridges?</vt:lpstr>
      <vt:lpstr>3.2 Cartridge Stack</vt:lpstr>
      <vt:lpstr>3.3 Cartridge Path</vt:lpstr>
      <vt:lpstr>SuperModule</vt:lpstr>
      <vt:lpstr>PowerPoint Presentation</vt:lpstr>
      <vt:lpstr>3.4 Modules</vt:lpstr>
      <vt:lpstr>3.5 Middleware</vt:lpstr>
      <vt:lpstr>4. Backend Overview</vt:lpstr>
      <vt:lpstr>4.1 req, res, next</vt:lpstr>
      <vt:lpstr>4.1 Cont’d</vt:lpstr>
      <vt:lpstr>4.2 get, post, use</vt:lpstr>
      <vt:lpstr>4.3 append, prepend, replace</vt:lpstr>
      <vt:lpstr>4.3 cont’d</vt:lpstr>
      <vt:lpstr>4.4 Execution &amp; chain of responsibility</vt:lpstr>
      <vt:lpstr>4.4 controller URL structure</vt:lpstr>
      <vt:lpstr>5. Code Tutorial</vt:lpstr>
      <vt:lpstr>5.1. Exercise 1</vt:lpstr>
      <vt:lpstr>5.2. Exercise 2</vt:lpstr>
      <vt:lpstr>.isml &amp; pdict</vt:lpstr>
      <vt:lpstr>List of .isml tags</vt:lpstr>
      <vt:lpstr>5.3. Exercise 3</vt:lpstr>
      <vt:lpstr>5.3. Exercise 3 - Result</vt:lpstr>
      <vt:lpstr>5.4. Exercise 4</vt:lpstr>
      <vt:lpstr>6. Frontend Overview</vt:lpstr>
      <vt:lpstr>7. OCAPI, headless, hooks &amp; swagger </vt:lpstr>
      <vt:lpstr>8. On platform feature overview </vt:lpstr>
      <vt:lpstr>9. Environment differences</vt:lpstr>
      <vt:lpstr>Syllabus</vt:lpstr>
    </vt:vector>
  </TitlesOfParts>
  <Company>The Works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Salesforce Reference Architecture (SFRA)</dc:title>
  <dc:creator>Simon Browne</dc:creator>
  <cp:lastModifiedBy>Simon Browne</cp:lastModifiedBy>
  <cp:revision>274</cp:revision>
  <dcterms:created xsi:type="dcterms:W3CDTF">2022-12-08T13:26:37Z</dcterms:created>
  <dcterms:modified xsi:type="dcterms:W3CDTF">2023-02-08T17:46:34Z</dcterms:modified>
</cp:coreProperties>
</file>